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18"/>
  </p:notesMasterIdLst>
  <p:handoutMasterIdLst>
    <p:handoutMasterId r:id="rId19"/>
  </p:handoutMasterIdLst>
  <p:sldIdLst>
    <p:sldId id="277" r:id="rId5"/>
    <p:sldId id="279" r:id="rId6"/>
    <p:sldId id="309" r:id="rId7"/>
    <p:sldId id="257" r:id="rId8"/>
    <p:sldId id="261" r:id="rId9"/>
    <p:sldId id="262" r:id="rId10"/>
    <p:sldId id="308" r:id="rId11"/>
    <p:sldId id="263" r:id="rId12"/>
    <p:sldId id="265" r:id="rId13"/>
    <p:sldId id="258" r:id="rId14"/>
    <p:sldId id="266" r:id="rId15"/>
    <p:sldId id="292" r:id="rId16"/>
    <p:sldId id="310" r:id="rId17"/>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224" userDrawn="1">
          <p15:clr>
            <a:srgbClr val="A4A3A4"/>
          </p15:clr>
        </p15:guide>
        <p15:guide id="2" pos="3840" userDrawn="1">
          <p15:clr>
            <a:srgbClr val="A4A3A4"/>
          </p15:clr>
        </p15:guide>
        <p15:guide id="3" orient="horz" pos="1536" userDrawn="1">
          <p15:clr>
            <a:srgbClr val="A4A3A4"/>
          </p15:clr>
        </p15:guide>
        <p15:guide id="4" pos="64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vt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6699"/>
    <a:srgbClr val="419C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62" autoAdjust="0"/>
    <p:restoredTop sz="94884" autoAdjust="0"/>
  </p:normalViewPr>
  <p:slideViewPr>
    <p:cSldViewPr snapToGrid="0">
      <p:cViewPr varScale="1">
        <p:scale>
          <a:sx n="107" d="100"/>
          <a:sy n="107" d="100"/>
        </p:scale>
        <p:origin x="138" y="156"/>
      </p:cViewPr>
      <p:guideLst>
        <p:guide pos="1224"/>
        <p:guide pos="3840"/>
        <p:guide orient="horz" pos="1536"/>
        <p:guide pos="6456"/>
      </p:guideLst>
    </p:cSldViewPr>
  </p:slideViewPr>
  <p:notesTextViewPr>
    <p:cViewPr>
      <p:scale>
        <a:sx n="60" d="100"/>
        <a:sy n="60" d="100"/>
      </p:scale>
      <p:origin x="0" y="0"/>
    </p:cViewPr>
  </p:notesTextViewPr>
  <p:sorterViewPr>
    <p:cViewPr varScale="1">
      <p:scale>
        <a:sx n="1" d="1"/>
        <a:sy n="1" d="1"/>
      </p:scale>
      <p:origin x="0" y="0"/>
    </p:cViewPr>
  </p:sorterViewPr>
  <p:notesViewPr>
    <p:cSldViewPr snapToGrid="0">
      <p:cViewPr varScale="1">
        <p:scale>
          <a:sx n="48" d="100"/>
          <a:sy n="48" d="100"/>
        </p:scale>
        <p:origin x="2691"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6480AC-C0DE-4E5E-9ECD-9AE37E3FCB79}" type="doc">
      <dgm:prSet loTypeId="urn:microsoft.com/office/officeart/2016/7/layout/BasicTimeline" loCatId="timeline" qsTypeId="urn:microsoft.com/office/officeart/2005/8/quickstyle/simple1" qsCatId="simple" csTypeId="urn:microsoft.com/office/officeart/2005/8/colors/accent2_1" csCatId="accent2" phldr="1"/>
      <dgm:spPr/>
      <dgm:t>
        <a:bodyPr/>
        <a:lstStyle/>
        <a:p>
          <a:endParaRPr lang="en-US"/>
        </a:p>
      </dgm:t>
    </dgm:pt>
    <dgm:pt modelId="{A8C03FBB-4A75-4460-AEA6-DEAEB9C61496}">
      <dgm:prSet phldrT="[Text]" phldr="0"/>
      <dgm:spPr/>
      <dgm:t>
        <a:bodyPr/>
        <a:lstStyle/>
        <a:p>
          <a:pPr>
            <a:defRPr b="1"/>
          </a:pPr>
          <a:r>
            <a:rPr lang="sl-SI" b="0" dirty="0" smtClean="0">
              <a:latin typeface="+mj-lt"/>
            </a:rPr>
            <a:t>V1</a:t>
          </a:r>
          <a:endParaRPr lang="en-US" b="0" dirty="0">
            <a:latin typeface="+mj-lt"/>
          </a:endParaRPr>
        </a:p>
      </dgm:t>
    </dgm:pt>
    <dgm:pt modelId="{4E972F7F-4B1B-47AA-A25B-1FFC561F1C76}" type="parTrans" cxnId="{D3D81948-D963-4D1E-AE16-9705EAF510FC}">
      <dgm:prSet/>
      <dgm:spPr/>
      <dgm:t>
        <a:bodyPr/>
        <a:lstStyle/>
        <a:p>
          <a:endParaRPr lang="en-US"/>
        </a:p>
      </dgm:t>
    </dgm:pt>
    <dgm:pt modelId="{67361508-930A-4A23-8CFC-BB56DA645C3C}" type="sibTrans" cxnId="{D3D81948-D963-4D1E-AE16-9705EAF510FC}">
      <dgm:prSet/>
      <dgm:spPr/>
      <dgm:t>
        <a:bodyPr/>
        <a:lstStyle/>
        <a:p>
          <a:endParaRPr lang="en-US"/>
        </a:p>
      </dgm:t>
    </dgm:pt>
    <dgm:pt modelId="{5E71F362-34DF-4EEC-92A3-0EFE450E05E4}">
      <dgm:prSet phldrT="[Text]" phldr="0" custT="1"/>
      <dgm:spPr/>
      <dgm:t>
        <a:bodyPr lIns="182880" tIns="182880" rIns="182880" bIns="182880"/>
        <a:lstStyle/>
        <a:p>
          <a:pPr algn="ctr"/>
          <a:r>
            <a:rPr lang="sl-SI" sz="1800" dirty="0" smtClean="0">
              <a:latin typeface="+mn-lt"/>
            </a:rPr>
            <a:t>Katere so avtentične potrebe odraslih?</a:t>
          </a:r>
          <a:endParaRPr lang="en-US" sz="1800" dirty="0">
            <a:latin typeface="+mn-lt"/>
          </a:endParaRPr>
        </a:p>
      </dgm:t>
    </dgm:pt>
    <dgm:pt modelId="{8E5EE4D1-908E-455C-B8B3-281AD42DEC9A}" type="parTrans" cxnId="{B99CA6C9-28D1-4DDB-B8EC-AED73AD115CA}">
      <dgm:prSet/>
      <dgm:spPr/>
      <dgm:t>
        <a:bodyPr/>
        <a:lstStyle/>
        <a:p>
          <a:endParaRPr lang="en-US"/>
        </a:p>
      </dgm:t>
    </dgm:pt>
    <dgm:pt modelId="{B208B24A-E9FD-40A9-B764-FB7C2B7ED8B9}" type="sibTrans" cxnId="{B99CA6C9-28D1-4DDB-B8EC-AED73AD115CA}">
      <dgm:prSet/>
      <dgm:spPr/>
      <dgm:t>
        <a:bodyPr/>
        <a:lstStyle/>
        <a:p>
          <a:endParaRPr lang="en-US"/>
        </a:p>
      </dgm:t>
    </dgm:pt>
    <dgm:pt modelId="{91969DED-4CB8-4A14-A50B-3F7B848E46B5}">
      <dgm:prSet phldrT="[Text]" phldr="0"/>
      <dgm:spPr/>
      <dgm:t>
        <a:bodyPr/>
        <a:lstStyle/>
        <a:p>
          <a:pPr>
            <a:defRPr b="1"/>
          </a:pPr>
          <a:r>
            <a:rPr lang="sl-SI" b="0" dirty="0" smtClean="0">
              <a:latin typeface="+mj-lt"/>
            </a:rPr>
            <a:t>v4</a:t>
          </a:r>
          <a:endParaRPr lang="en-US" b="0" dirty="0">
            <a:latin typeface="+mj-lt"/>
          </a:endParaRPr>
        </a:p>
      </dgm:t>
    </dgm:pt>
    <dgm:pt modelId="{441CD73D-85E1-42A6-BCF8-362A3247E2F3}" type="parTrans" cxnId="{537F2ED0-8BD0-4AD5-B60D-89B660EDA1AC}">
      <dgm:prSet/>
      <dgm:spPr/>
      <dgm:t>
        <a:bodyPr/>
        <a:lstStyle/>
        <a:p>
          <a:endParaRPr lang="en-US"/>
        </a:p>
      </dgm:t>
    </dgm:pt>
    <dgm:pt modelId="{81CA8AA2-C0C3-4381-BA8B-413EDD578B83}" type="sibTrans" cxnId="{537F2ED0-8BD0-4AD5-B60D-89B660EDA1AC}">
      <dgm:prSet/>
      <dgm:spPr/>
      <dgm:t>
        <a:bodyPr/>
        <a:lstStyle/>
        <a:p>
          <a:endParaRPr lang="en-US"/>
        </a:p>
      </dgm:t>
    </dgm:pt>
    <dgm:pt modelId="{8A04F340-E8E1-4146-9905-E7ADCAEAABD7}">
      <dgm:prSet phldrT="[Text]" phldr="0" custT="1"/>
      <dgm:spPr/>
      <dgm:t>
        <a:bodyPr lIns="182880" tIns="182880" rIns="182880" bIns="182880"/>
        <a:lstStyle/>
        <a:p>
          <a:pPr algn="ctr"/>
          <a:r>
            <a:rPr lang="sl-SI" sz="1800" dirty="0" smtClean="0">
              <a:latin typeface="+mn-lt"/>
            </a:rPr>
            <a:t>Kako lahko pomagamo/ kaj jim lahko ponudimo?</a:t>
          </a:r>
          <a:endParaRPr lang="en-US" sz="1800" dirty="0">
            <a:latin typeface="+mn-lt"/>
          </a:endParaRPr>
        </a:p>
      </dgm:t>
    </dgm:pt>
    <dgm:pt modelId="{4EBD5EC2-45ED-4ED6-8376-97D155A911AE}" type="parTrans" cxnId="{E636BFFB-0404-4D4B-B3F0-C64FDFD9DDEF}">
      <dgm:prSet/>
      <dgm:spPr/>
      <dgm:t>
        <a:bodyPr/>
        <a:lstStyle/>
        <a:p>
          <a:endParaRPr lang="en-US"/>
        </a:p>
      </dgm:t>
    </dgm:pt>
    <dgm:pt modelId="{F9CD2A04-6A34-4104-A971-391788B88F55}" type="sibTrans" cxnId="{E636BFFB-0404-4D4B-B3F0-C64FDFD9DDEF}">
      <dgm:prSet/>
      <dgm:spPr/>
      <dgm:t>
        <a:bodyPr/>
        <a:lstStyle/>
        <a:p>
          <a:endParaRPr lang="en-US"/>
        </a:p>
      </dgm:t>
    </dgm:pt>
    <dgm:pt modelId="{3CC73758-10C1-47F8-AFA7-1A986D4DDD60}">
      <dgm:prSet phldrT="[Text]" phldr="0"/>
      <dgm:spPr/>
      <dgm:t>
        <a:bodyPr/>
        <a:lstStyle/>
        <a:p>
          <a:pPr>
            <a:defRPr b="1"/>
          </a:pPr>
          <a:r>
            <a:rPr lang="sl-SI" b="0" dirty="0" smtClean="0">
              <a:latin typeface="+mj-lt"/>
            </a:rPr>
            <a:t>V2</a:t>
          </a:r>
          <a:endParaRPr lang="en-US" b="0" dirty="0">
            <a:latin typeface="+mj-lt"/>
          </a:endParaRPr>
        </a:p>
      </dgm:t>
    </dgm:pt>
    <dgm:pt modelId="{FF6AE4B6-4A2F-49EE-9316-9AF55E77838B}" type="parTrans" cxnId="{4A69F85D-5C15-48FD-893A-B3050E1BADEB}">
      <dgm:prSet/>
      <dgm:spPr/>
      <dgm:t>
        <a:bodyPr/>
        <a:lstStyle/>
        <a:p>
          <a:endParaRPr lang="en-US"/>
        </a:p>
      </dgm:t>
    </dgm:pt>
    <dgm:pt modelId="{D8170BBA-6035-4773-8431-FEDD687647FF}" type="sibTrans" cxnId="{4A69F85D-5C15-48FD-893A-B3050E1BADEB}">
      <dgm:prSet/>
      <dgm:spPr/>
      <dgm:t>
        <a:bodyPr/>
        <a:lstStyle/>
        <a:p>
          <a:endParaRPr lang="en-US"/>
        </a:p>
      </dgm:t>
    </dgm:pt>
    <dgm:pt modelId="{FD9CA14A-483C-4869-B0C1-7C5FB7EEDBCC}">
      <dgm:prSet phldrT="[Text]" phldr="0" custT="1"/>
      <dgm:spPr/>
      <dgm:t>
        <a:bodyPr lIns="182880" tIns="182880" rIns="182880" bIns="182880"/>
        <a:lstStyle/>
        <a:p>
          <a:pPr algn="ctr"/>
          <a:r>
            <a:rPr lang="sl-SI" sz="1800" dirty="0" smtClean="0">
              <a:latin typeface="+mn-lt"/>
            </a:rPr>
            <a:t>Kaj jih ovira pri njihovem zadovoljevanju?</a:t>
          </a:r>
          <a:endParaRPr lang="en-US" sz="1800" dirty="0">
            <a:latin typeface="+mn-lt"/>
          </a:endParaRPr>
        </a:p>
      </dgm:t>
    </dgm:pt>
    <dgm:pt modelId="{8182A92F-45BA-4CD1-8E43-0B0810A50FEB}" type="parTrans" cxnId="{5EDA943F-300F-408A-A52E-3D5140FD5C22}">
      <dgm:prSet/>
      <dgm:spPr/>
      <dgm:t>
        <a:bodyPr/>
        <a:lstStyle/>
        <a:p>
          <a:endParaRPr lang="en-US"/>
        </a:p>
      </dgm:t>
    </dgm:pt>
    <dgm:pt modelId="{914BB93C-EA8A-4B5B-8F06-30DA7C7F4B7B}" type="sibTrans" cxnId="{5EDA943F-300F-408A-A52E-3D5140FD5C22}">
      <dgm:prSet/>
      <dgm:spPr/>
      <dgm:t>
        <a:bodyPr/>
        <a:lstStyle/>
        <a:p>
          <a:endParaRPr lang="en-US"/>
        </a:p>
      </dgm:t>
    </dgm:pt>
    <dgm:pt modelId="{D2FE027B-4161-41E1-B4D4-02AECB2E3FA0}">
      <dgm:prSet phldrT="[Text]" phldr="0"/>
      <dgm:spPr/>
      <dgm:t>
        <a:bodyPr/>
        <a:lstStyle/>
        <a:p>
          <a:pPr>
            <a:defRPr b="1"/>
          </a:pPr>
          <a:r>
            <a:rPr lang="sl-SI" b="0" dirty="0" smtClean="0">
              <a:latin typeface="+mj-lt"/>
            </a:rPr>
            <a:t>v3</a:t>
          </a:r>
          <a:endParaRPr lang="en-US" b="0" dirty="0">
            <a:latin typeface="+mj-lt"/>
          </a:endParaRPr>
        </a:p>
      </dgm:t>
    </dgm:pt>
    <dgm:pt modelId="{88680CFE-3CE0-4842-B3D3-716D3B671238}" type="parTrans" cxnId="{4F4F82A2-02F1-492B-96C1-46C070BEFCE3}">
      <dgm:prSet/>
      <dgm:spPr/>
      <dgm:t>
        <a:bodyPr/>
        <a:lstStyle/>
        <a:p>
          <a:endParaRPr lang="en-US"/>
        </a:p>
      </dgm:t>
    </dgm:pt>
    <dgm:pt modelId="{4D59E06B-629C-40B5-96D3-423B7A56C945}" type="sibTrans" cxnId="{4F4F82A2-02F1-492B-96C1-46C070BEFCE3}">
      <dgm:prSet/>
      <dgm:spPr/>
      <dgm:t>
        <a:bodyPr/>
        <a:lstStyle/>
        <a:p>
          <a:endParaRPr lang="en-US"/>
        </a:p>
      </dgm:t>
    </dgm:pt>
    <dgm:pt modelId="{2BE415B7-7185-4956-8487-237B40BC0EE5}">
      <dgm:prSet phldrT="[Text]" phldr="0" custT="1"/>
      <dgm:spPr/>
      <dgm:t>
        <a:bodyPr lIns="182880" tIns="182880" rIns="182880" bIns="182880"/>
        <a:lstStyle/>
        <a:p>
          <a:pPr algn="ctr"/>
          <a:r>
            <a:rPr lang="sl-SI" sz="1800" dirty="0" smtClean="0">
              <a:latin typeface="+mn-lt"/>
            </a:rPr>
            <a:t>Kakšna naj bo njihova dejavna vloga pri tem“</a:t>
          </a:r>
          <a:endParaRPr lang="en-US" sz="1800" dirty="0">
            <a:latin typeface="+mn-lt"/>
          </a:endParaRPr>
        </a:p>
      </dgm:t>
    </dgm:pt>
    <dgm:pt modelId="{A38E847E-0D1D-4F40-9A71-4D5999ADE08B}" type="parTrans" cxnId="{CB32A309-9CA9-4554-941D-519A91A9E733}">
      <dgm:prSet/>
      <dgm:spPr/>
      <dgm:t>
        <a:bodyPr/>
        <a:lstStyle/>
        <a:p>
          <a:endParaRPr lang="en-US"/>
        </a:p>
      </dgm:t>
    </dgm:pt>
    <dgm:pt modelId="{F0D1C61C-E3F2-49BA-A2D8-C04A81308E5D}" type="sibTrans" cxnId="{CB32A309-9CA9-4554-941D-519A91A9E733}">
      <dgm:prSet/>
      <dgm:spPr/>
      <dgm:t>
        <a:bodyPr/>
        <a:lstStyle/>
        <a:p>
          <a:endParaRPr lang="en-US"/>
        </a:p>
      </dgm:t>
    </dgm:pt>
    <dgm:pt modelId="{9FFA803F-EA25-49D8-A073-96E9747E345F}" type="pres">
      <dgm:prSet presAssocID="{A66480AC-C0DE-4E5E-9ECD-9AE37E3FCB79}" presName="root" presStyleCnt="0">
        <dgm:presLayoutVars>
          <dgm:chMax/>
          <dgm:chPref/>
          <dgm:animLvl val="lvl"/>
        </dgm:presLayoutVars>
      </dgm:prSet>
      <dgm:spPr/>
      <dgm:t>
        <a:bodyPr/>
        <a:lstStyle/>
        <a:p>
          <a:endParaRPr lang="sl-SI"/>
        </a:p>
      </dgm:t>
    </dgm:pt>
    <dgm:pt modelId="{EE0E6265-BE99-48D1-8879-DB5A75D6D78E}" type="pres">
      <dgm:prSet presAssocID="{A66480AC-C0DE-4E5E-9ECD-9AE37E3FCB79}" presName="divider" presStyleLbl="fgAccFollowNode1" presStyleIdx="0" presStyleCnt="1"/>
      <dgm:spPr>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tailEnd type="triangle" w="lg" len="lg"/>
        </a:ln>
        <a:effectLst/>
      </dgm:spPr>
    </dgm:pt>
    <dgm:pt modelId="{BDA8F949-88B8-486D-9E41-ABA1463A8926}" type="pres">
      <dgm:prSet presAssocID="{A66480AC-C0DE-4E5E-9ECD-9AE37E3FCB79}" presName="nodes" presStyleCnt="0">
        <dgm:presLayoutVars>
          <dgm:chMax/>
          <dgm:chPref/>
          <dgm:animLvl val="lvl"/>
        </dgm:presLayoutVars>
      </dgm:prSet>
      <dgm:spPr/>
    </dgm:pt>
    <dgm:pt modelId="{A41AEE8D-8763-4311-BB07-B499A93D76EA}" type="pres">
      <dgm:prSet presAssocID="{A8C03FBB-4A75-4460-AEA6-DEAEB9C61496}" presName="composite" presStyleCnt="0"/>
      <dgm:spPr/>
    </dgm:pt>
    <dgm:pt modelId="{FE5C7F33-9326-49FB-89A3-8A20163AD994}" type="pres">
      <dgm:prSet presAssocID="{A8C03FBB-4A75-4460-AEA6-DEAEB9C61496}" presName="L1TextContainer" presStyleLbl="revTx" presStyleIdx="0" presStyleCnt="4">
        <dgm:presLayoutVars>
          <dgm:chMax val="1"/>
          <dgm:chPref val="1"/>
          <dgm:bulletEnabled val="1"/>
        </dgm:presLayoutVars>
      </dgm:prSet>
      <dgm:spPr/>
      <dgm:t>
        <a:bodyPr/>
        <a:lstStyle/>
        <a:p>
          <a:endParaRPr lang="sl-SI"/>
        </a:p>
      </dgm:t>
    </dgm:pt>
    <dgm:pt modelId="{C51067AB-548D-47E7-B9DD-C7A4C9600F8C}" type="pres">
      <dgm:prSet presAssocID="{A8C03FBB-4A75-4460-AEA6-DEAEB9C61496}" presName="L2TextContainerWrapper" presStyleCnt="0">
        <dgm:presLayoutVars>
          <dgm:chMax val="0"/>
          <dgm:chPref val="0"/>
          <dgm:bulletEnabled val="1"/>
        </dgm:presLayoutVars>
      </dgm:prSet>
      <dgm:spPr/>
    </dgm:pt>
    <dgm:pt modelId="{BA29120C-7C6B-4F62-9079-4AD528BC0744}" type="pres">
      <dgm:prSet presAssocID="{A8C03FBB-4A75-4460-AEA6-DEAEB9C61496}" presName="L2TextContainer" presStyleLbl="bgAcc1" presStyleIdx="0" presStyleCnt="4" custScaleX="170322"/>
      <dgm:spPr/>
      <dgm:t>
        <a:bodyPr/>
        <a:lstStyle/>
        <a:p>
          <a:endParaRPr lang="sl-SI"/>
        </a:p>
      </dgm:t>
    </dgm:pt>
    <dgm:pt modelId="{617B6CDA-9351-44EF-9011-41758FE93851}" type="pres">
      <dgm:prSet presAssocID="{A8C03FBB-4A75-4460-AEA6-DEAEB9C61496}" presName="FlexibleEmptyPlaceHolder" presStyleCnt="0"/>
      <dgm:spPr/>
    </dgm:pt>
    <dgm:pt modelId="{A95DB80B-444A-4D69-B205-3A801BB8524A}" type="pres">
      <dgm:prSet presAssocID="{A8C03FBB-4A75-4460-AEA6-DEAEB9C61496}" presName="ConnectLine" presStyleLbl="sibTrans1D1" presStyleIdx="0" presStyleCnt="4"/>
      <dgm:spPr>
        <a:noFill/>
        <a:ln w="6350" cap="flat" cmpd="sng" algn="ctr">
          <a:solidFill>
            <a:schemeClr val="accent2">
              <a:hueOff val="0"/>
              <a:satOff val="0"/>
              <a:lumOff val="0"/>
              <a:alphaOff val="0"/>
            </a:schemeClr>
          </a:solidFill>
          <a:prstDash val="dash"/>
          <a:miter lim="800000"/>
        </a:ln>
        <a:effectLst/>
      </dgm:spPr>
    </dgm:pt>
    <dgm:pt modelId="{FA19A0AA-8B0B-4AA8-A80D-08CFFDD3F112}" type="pres">
      <dgm:prSet presAssocID="{A8C03FBB-4A75-4460-AEA6-DEAEB9C61496}" presName="ConnectorPoint" presStyleLbl="alignNode1" presStyleIdx="0" presStyleCnt="4"/>
      <dgm:spPr/>
    </dgm:pt>
    <dgm:pt modelId="{C298CC98-EF08-4D23-94A2-F58DEE6D7DE4}" type="pres">
      <dgm:prSet presAssocID="{A8C03FBB-4A75-4460-AEA6-DEAEB9C61496}" presName="EmptyPlaceHolder" presStyleCnt="0"/>
      <dgm:spPr/>
    </dgm:pt>
    <dgm:pt modelId="{F3D981F8-7433-4E93-99E6-2B447306B973}" type="pres">
      <dgm:prSet presAssocID="{67361508-930A-4A23-8CFC-BB56DA645C3C}" presName="spaceBetweenRectangles" presStyleCnt="0"/>
      <dgm:spPr/>
    </dgm:pt>
    <dgm:pt modelId="{7D29DFA7-018B-45C9-AC1C-5CFC82FEE150}" type="pres">
      <dgm:prSet presAssocID="{91969DED-4CB8-4A14-A50B-3F7B848E46B5}" presName="composite" presStyleCnt="0"/>
      <dgm:spPr/>
    </dgm:pt>
    <dgm:pt modelId="{60D0713D-AF69-4AF8-B071-F65622790886}" type="pres">
      <dgm:prSet presAssocID="{91969DED-4CB8-4A14-A50B-3F7B848E46B5}" presName="L1TextContainer" presStyleLbl="revTx" presStyleIdx="1" presStyleCnt="4">
        <dgm:presLayoutVars>
          <dgm:chMax val="1"/>
          <dgm:chPref val="1"/>
          <dgm:bulletEnabled val="1"/>
        </dgm:presLayoutVars>
      </dgm:prSet>
      <dgm:spPr/>
      <dgm:t>
        <a:bodyPr/>
        <a:lstStyle/>
        <a:p>
          <a:endParaRPr lang="sl-SI"/>
        </a:p>
      </dgm:t>
    </dgm:pt>
    <dgm:pt modelId="{5DAA1547-FEA7-4F69-96D3-0E3A07601B1E}" type="pres">
      <dgm:prSet presAssocID="{91969DED-4CB8-4A14-A50B-3F7B848E46B5}" presName="L2TextContainerWrapper" presStyleCnt="0">
        <dgm:presLayoutVars>
          <dgm:chMax val="0"/>
          <dgm:chPref val="0"/>
          <dgm:bulletEnabled val="1"/>
        </dgm:presLayoutVars>
      </dgm:prSet>
      <dgm:spPr/>
    </dgm:pt>
    <dgm:pt modelId="{DADAA0C9-3E42-4088-8622-30E9F6EA139A}" type="pres">
      <dgm:prSet presAssocID="{91969DED-4CB8-4A14-A50B-3F7B848E46B5}" presName="L2TextContainer" presStyleLbl="bgAcc1" presStyleIdx="1" presStyleCnt="4" custScaleX="222722"/>
      <dgm:spPr/>
      <dgm:t>
        <a:bodyPr/>
        <a:lstStyle/>
        <a:p>
          <a:endParaRPr lang="sl-SI"/>
        </a:p>
      </dgm:t>
    </dgm:pt>
    <dgm:pt modelId="{D2E61EE0-F306-43AF-AFF9-74A14B9CF379}" type="pres">
      <dgm:prSet presAssocID="{91969DED-4CB8-4A14-A50B-3F7B848E46B5}" presName="FlexibleEmptyPlaceHolder" presStyleCnt="0"/>
      <dgm:spPr/>
    </dgm:pt>
    <dgm:pt modelId="{DBD74D6B-057A-432C-9067-BF618C19EB2A}" type="pres">
      <dgm:prSet presAssocID="{91969DED-4CB8-4A14-A50B-3F7B848E46B5}" presName="ConnectLine" presStyleLbl="sibTrans1D1" presStyleIdx="1" presStyleCnt="4"/>
      <dgm:spPr>
        <a:noFill/>
        <a:ln w="6350" cap="flat" cmpd="sng" algn="ctr">
          <a:solidFill>
            <a:schemeClr val="accent2">
              <a:hueOff val="0"/>
              <a:satOff val="0"/>
              <a:lumOff val="0"/>
              <a:alphaOff val="0"/>
            </a:schemeClr>
          </a:solidFill>
          <a:prstDash val="dash"/>
          <a:miter lim="800000"/>
        </a:ln>
        <a:effectLst/>
      </dgm:spPr>
    </dgm:pt>
    <dgm:pt modelId="{0F979253-FD39-4920-BFCA-78C564B167EA}" type="pres">
      <dgm:prSet presAssocID="{91969DED-4CB8-4A14-A50B-3F7B848E46B5}" presName="ConnectorPoint" presStyleLbl="alignNode1" presStyleIdx="1" presStyleCnt="4"/>
      <dgm:spPr/>
    </dgm:pt>
    <dgm:pt modelId="{C9B4B298-E04C-4317-856D-E345FE5EC64B}" type="pres">
      <dgm:prSet presAssocID="{91969DED-4CB8-4A14-A50B-3F7B848E46B5}" presName="EmptyPlaceHolder" presStyleCnt="0"/>
      <dgm:spPr/>
    </dgm:pt>
    <dgm:pt modelId="{9B636147-AF19-40E0-BE7D-3BE8148CC024}" type="pres">
      <dgm:prSet presAssocID="{81CA8AA2-C0C3-4381-BA8B-413EDD578B83}" presName="spaceBetweenRectangles" presStyleCnt="0"/>
      <dgm:spPr/>
    </dgm:pt>
    <dgm:pt modelId="{76CB18D4-86E2-467C-A2CF-3ED9EFE66BEA}" type="pres">
      <dgm:prSet presAssocID="{3CC73758-10C1-47F8-AFA7-1A986D4DDD60}" presName="composite" presStyleCnt="0"/>
      <dgm:spPr/>
    </dgm:pt>
    <dgm:pt modelId="{E712D073-0B15-4887-9DCE-A27BCACBC178}" type="pres">
      <dgm:prSet presAssocID="{3CC73758-10C1-47F8-AFA7-1A986D4DDD60}" presName="L1TextContainer" presStyleLbl="revTx" presStyleIdx="2" presStyleCnt="4">
        <dgm:presLayoutVars>
          <dgm:chMax val="1"/>
          <dgm:chPref val="1"/>
          <dgm:bulletEnabled val="1"/>
        </dgm:presLayoutVars>
      </dgm:prSet>
      <dgm:spPr/>
      <dgm:t>
        <a:bodyPr/>
        <a:lstStyle/>
        <a:p>
          <a:endParaRPr lang="sl-SI"/>
        </a:p>
      </dgm:t>
    </dgm:pt>
    <dgm:pt modelId="{4C57E835-21E8-44E9-8CE3-1E2D478ECB2B}" type="pres">
      <dgm:prSet presAssocID="{3CC73758-10C1-47F8-AFA7-1A986D4DDD60}" presName="L2TextContainerWrapper" presStyleCnt="0">
        <dgm:presLayoutVars>
          <dgm:chMax val="0"/>
          <dgm:chPref val="0"/>
          <dgm:bulletEnabled val="1"/>
        </dgm:presLayoutVars>
      </dgm:prSet>
      <dgm:spPr/>
    </dgm:pt>
    <dgm:pt modelId="{E0D48281-565D-47A3-9B6C-576231178549}" type="pres">
      <dgm:prSet presAssocID="{3CC73758-10C1-47F8-AFA7-1A986D4DDD60}" presName="L2TextContainer" presStyleLbl="bgAcc1" presStyleIdx="2" presStyleCnt="4" custScaleX="171090" custScaleY="93173" custLinFactNeighborX="-5292" custLinFactNeighborY="-2245"/>
      <dgm:spPr/>
      <dgm:t>
        <a:bodyPr/>
        <a:lstStyle/>
        <a:p>
          <a:endParaRPr lang="sl-SI"/>
        </a:p>
      </dgm:t>
    </dgm:pt>
    <dgm:pt modelId="{E0365E95-CAD6-4660-956D-E490447A5CB4}" type="pres">
      <dgm:prSet presAssocID="{3CC73758-10C1-47F8-AFA7-1A986D4DDD60}" presName="FlexibleEmptyPlaceHolder" presStyleCnt="0"/>
      <dgm:spPr/>
    </dgm:pt>
    <dgm:pt modelId="{DCAE8A46-752C-4E82-84CE-E790E1F2918E}" type="pres">
      <dgm:prSet presAssocID="{3CC73758-10C1-47F8-AFA7-1A986D4DDD60}" presName="ConnectLine" presStyleLbl="sibTrans1D1" presStyleIdx="2" presStyleCnt="4"/>
      <dgm:spPr>
        <a:noFill/>
        <a:ln w="6350" cap="flat" cmpd="sng" algn="ctr">
          <a:solidFill>
            <a:schemeClr val="accent2">
              <a:hueOff val="0"/>
              <a:satOff val="0"/>
              <a:lumOff val="0"/>
              <a:alphaOff val="0"/>
            </a:schemeClr>
          </a:solidFill>
          <a:prstDash val="dash"/>
          <a:miter lim="800000"/>
        </a:ln>
        <a:effectLst/>
      </dgm:spPr>
    </dgm:pt>
    <dgm:pt modelId="{B6459BF8-D2C3-4018-9C28-98667DC203F4}" type="pres">
      <dgm:prSet presAssocID="{3CC73758-10C1-47F8-AFA7-1A986D4DDD60}" presName="ConnectorPoint" presStyleLbl="alignNode1" presStyleIdx="2" presStyleCnt="4"/>
      <dgm:spPr/>
    </dgm:pt>
    <dgm:pt modelId="{EAB0CCC2-BFF9-432D-BA8E-7ECAF2D92AF2}" type="pres">
      <dgm:prSet presAssocID="{3CC73758-10C1-47F8-AFA7-1A986D4DDD60}" presName="EmptyPlaceHolder" presStyleCnt="0"/>
      <dgm:spPr/>
    </dgm:pt>
    <dgm:pt modelId="{07073103-04B7-4C74-9AC8-048764100B10}" type="pres">
      <dgm:prSet presAssocID="{D8170BBA-6035-4773-8431-FEDD687647FF}" presName="spaceBetweenRectangles" presStyleCnt="0"/>
      <dgm:spPr/>
    </dgm:pt>
    <dgm:pt modelId="{C68762A5-E9DF-484F-B385-6C7E07325E98}" type="pres">
      <dgm:prSet presAssocID="{D2FE027B-4161-41E1-B4D4-02AECB2E3FA0}" presName="composite" presStyleCnt="0"/>
      <dgm:spPr/>
    </dgm:pt>
    <dgm:pt modelId="{F782935D-BBBD-4420-826A-F71C517659B6}" type="pres">
      <dgm:prSet presAssocID="{D2FE027B-4161-41E1-B4D4-02AECB2E3FA0}" presName="L1TextContainer" presStyleLbl="revTx" presStyleIdx="3" presStyleCnt="4">
        <dgm:presLayoutVars>
          <dgm:chMax val="1"/>
          <dgm:chPref val="1"/>
          <dgm:bulletEnabled val="1"/>
        </dgm:presLayoutVars>
      </dgm:prSet>
      <dgm:spPr/>
      <dgm:t>
        <a:bodyPr/>
        <a:lstStyle/>
        <a:p>
          <a:endParaRPr lang="sl-SI"/>
        </a:p>
      </dgm:t>
    </dgm:pt>
    <dgm:pt modelId="{3C71E446-482E-4CAC-8D42-2D4AC020412B}" type="pres">
      <dgm:prSet presAssocID="{D2FE027B-4161-41E1-B4D4-02AECB2E3FA0}" presName="L2TextContainerWrapper" presStyleCnt="0">
        <dgm:presLayoutVars>
          <dgm:chMax val="0"/>
          <dgm:chPref val="0"/>
          <dgm:bulletEnabled val="1"/>
        </dgm:presLayoutVars>
      </dgm:prSet>
      <dgm:spPr/>
    </dgm:pt>
    <dgm:pt modelId="{6C3A59BD-6D45-4573-B098-8CB5207F194D}" type="pres">
      <dgm:prSet presAssocID="{D2FE027B-4161-41E1-B4D4-02AECB2E3FA0}" presName="L2TextContainer" presStyleLbl="bgAcc1" presStyleIdx="3" presStyleCnt="4" custScaleX="164202"/>
      <dgm:spPr/>
      <dgm:t>
        <a:bodyPr/>
        <a:lstStyle/>
        <a:p>
          <a:endParaRPr lang="sl-SI"/>
        </a:p>
      </dgm:t>
    </dgm:pt>
    <dgm:pt modelId="{8EB042C8-D666-4667-A1E4-E0C87151B72F}" type="pres">
      <dgm:prSet presAssocID="{D2FE027B-4161-41E1-B4D4-02AECB2E3FA0}" presName="FlexibleEmptyPlaceHolder" presStyleCnt="0"/>
      <dgm:spPr/>
    </dgm:pt>
    <dgm:pt modelId="{086FB9B1-82B2-4197-8B33-6E7FF94F8D2E}" type="pres">
      <dgm:prSet presAssocID="{D2FE027B-4161-41E1-B4D4-02AECB2E3FA0}" presName="ConnectLine" presStyleLbl="sibTrans1D1" presStyleIdx="3" presStyleCnt="4"/>
      <dgm:spPr>
        <a:noFill/>
        <a:ln w="6350" cap="flat" cmpd="sng" algn="ctr">
          <a:solidFill>
            <a:schemeClr val="accent2">
              <a:hueOff val="0"/>
              <a:satOff val="0"/>
              <a:lumOff val="0"/>
              <a:alphaOff val="0"/>
            </a:schemeClr>
          </a:solidFill>
          <a:prstDash val="dash"/>
          <a:miter lim="800000"/>
        </a:ln>
        <a:effectLst/>
      </dgm:spPr>
    </dgm:pt>
    <dgm:pt modelId="{3F359E8B-7C7E-4FD9-B106-36CCBFC731D5}" type="pres">
      <dgm:prSet presAssocID="{D2FE027B-4161-41E1-B4D4-02AECB2E3FA0}" presName="ConnectorPoint" presStyleLbl="alignNode1" presStyleIdx="3" presStyleCnt="4"/>
      <dgm:spPr/>
    </dgm:pt>
    <dgm:pt modelId="{34434334-A935-4057-946F-93B826088F38}" type="pres">
      <dgm:prSet presAssocID="{D2FE027B-4161-41E1-B4D4-02AECB2E3FA0}" presName="EmptyPlaceHolder" presStyleCnt="0"/>
      <dgm:spPr/>
    </dgm:pt>
  </dgm:ptLst>
  <dgm:cxnLst>
    <dgm:cxn modelId="{B99CA6C9-28D1-4DDB-B8EC-AED73AD115CA}" srcId="{A8C03FBB-4A75-4460-AEA6-DEAEB9C61496}" destId="{5E71F362-34DF-4EEC-92A3-0EFE450E05E4}" srcOrd="0" destOrd="0" parTransId="{8E5EE4D1-908E-455C-B8B3-281AD42DEC9A}" sibTransId="{B208B24A-E9FD-40A9-B764-FB7C2B7ED8B9}"/>
    <dgm:cxn modelId="{9488AFF6-9066-454E-B3C3-57C8BC68F549}" type="presOf" srcId="{8A04F340-E8E1-4146-9905-E7ADCAEAABD7}" destId="{DADAA0C9-3E42-4088-8622-30E9F6EA139A}" srcOrd="0" destOrd="0" presId="urn:microsoft.com/office/officeart/2016/7/layout/BasicTimeline"/>
    <dgm:cxn modelId="{2D36C892-88AC-490F-8E33-2C73C0E22FF5}" type="presOf" srcId="{2BE415B7-7185-4956-8487-237B40BC0EE5}" destId="{6C3A59BD-6D45-4573-B098-8CB5207F194D}" srcOrd="0" destOrd="0" presId="urn:microsoft.com/office/officeart/2016/7/layout/BasicTimeline"/>
    <dgm:cxn modelId="{403E30EA-CA23-4A5A-9D22-DF82F93CFF08}" type="presOf" srcId="{A66480AC-C0DE-4E5E-9ECD-9AE37E3FCB79}" destId="{9FFA803F-EA25-49D8-A073-96E9747E345F}" srcOrd="0" destOrd="0" presId="urn:microsoft.com/office/officeart/2016/7/layout/BasicTimeline"/>
    <dgm:cxn modelId="{252B4FF4-6466-43C7-8436-08B55881B5BC}" type="presOf" srcId="{FD9CA14A-483C-4869-B0C1-7C5FB7EEDBCC}" destId="{E0D48281-565D-47A3-9B6C-576231178549}" srcOrd="0" destOrd="0" presId="urn:microsoft.com/office/officeart/2016/7/layout/BasicTimeline"/>
    <dgm:cxn modelId="{E636BFFB-0404-4D4B-B3F0-C64FDFD9DDEF}" srcId="{91969DED-4CB8-4A14-A50B-3F7B848E46B5}" destId="{8A04F340-E8E1-4146-9905-E7ADCAEAABD7}" srcOrd="0" destOrd="0" parTransId="{4EBD5EC2-45ED-4ED6-8376-97D155A911AE}" sibTransId="{F9CD2A04-6A34-4104-A971-391788B88F55}"/>
    <dgm:cxn modelId="{4A69F85D-5C15-48FD-893A-B3050E1BADEB}" srcId="{A66480AC-C0DE-4E5E-9ECD-9AE37E3FCB79}" destId="{3CC73758-10C1-47F8-AFA7-1A986D4DDD60}" srcOrd="2" destOrd="0" parTransId="{FF6AE4B6-4A2F-49EE-9316-9AF55E77838B}" sibTransId="{D8170BBA-6035-4773-8431-FEDD687647FF}"/>
    <dgm:cxn modelId="{4CE397A6-DB48-4AAE-BCFB-3D992789379D}" type="presOf" srcId="{5E71F362-34DF-4EEC-92A3-0EFE450E05E4}" destId="{BA29120C-7C6B-4F62-9079-4AD528BC0744}" srcOrd="0" destOrd="0" presId="urn:microsoft.com/office/officeart/2016/7/layout/BasicTimeline"/>
    <dgm:cxn modelId="{41643976-DEF5-44B7-B9E7-888F3AEFC45F}" type="presOf" srcId="{3CC73758-10C1-47F8-AFA7-1A986D4DDD60}" destId="{E712D073-0B15-4887-9DCE-A27BCACBC178}" srcOrd="0" destOrd="0" presId="urn:microsoft.com/office/officeart/2016/7/layout/BasicTimeline"/>
    <dgm:cxn modelId="{5EDA943F-300F-408A-A52E-3D5140FD5C22}" srcId="{3CC73758-10C1-47F8-AFA7-1A986D4DDD60}" destId="{FD9CA14A-483C-4869-B0C1-7C5FB7EEDBCC}" srcOrd="0" destOrd="0" parTransId="{8182A92F-45BA-4CD1-8E43-0B0810A50FEB}" sibTransId="{914BB93C-EA8A-4B5B-8F06-30DA7C7F4B7B}"/>
    <dgm:cxn modelId="{64516513-C9B3-4B52-A434-6178ACAB3599}" type="presOf" srcId="{91969DED-4CB8-4A14-A50B-3F7B848E46B5}" destId="{60D0713D-AF69-4AF8-B071-F65622790886}" srcOrd="0" destOrd="0" presId="urn:microsoft.com/office/officeart/2016/7/layout/BasicTimeline"/>
    <dgm:cxn modelId="{D3D81948-D963-4D1E-AE16-9705EAF510FC}" srcId="{A66480AC-C0DE-4E5E-9ECD-9AE37E3FCB79}" destId="{A8C03FBB-4A75-4460-AEA6-DEAEB9C61496}" srcOrd="0" destOrd="0" parTransId="{4E972F7F-4B1B-47AA-A25B-1FFC561F1C76}" sibTransId="{67361508-930A-4A23-8CFC-BB56DA645C3C}"/>
    <dgm:cxn modelId="{3760A536-08D8-4D45-9A8D-A21E58E17F8A}" type="presOf" srcId="{D2FE027B-4161-41E1-B4D4-02AECB2E3FA0}" destId="{F782935D-BBBD-4420-826A-F71C517659B6}" srcOrd="0" destOrd="0" presId="urn:microsoft.com/office/officeart/2016/7/layout/BasicTimeline"/>
    <dgm:cxn modelId="{E5C7B693-D4EE-4A4E-97D1-4621CA0D3E91}" type="presOf" srcId="{A8C03FBB-4A75-4460-AEA6-DEAEB9C61496}" destId="{FE5C7F33-9326-49FB-89A3-8A20163AD994}" srcOrd="0" destOrd="0" presId="urn:microsoft.com/office/officeart/2016/7/layout/BasicTimeline"/>
    <dgm:cxn modelId="{CB32A309-9CA9-4554-941D-519A91A9E733}" srcId="{D2FE027B-4161-41E1-B4D4-02AECB2E3FA0}" destId="{2BE415B7-7185-4956-8487-237B40BC0EE5}" srcOrd="0" destOrd="0" parTransId="{A38E847E-0D1D-4F40-9A71-4D5999ADE08B}" sibTransId="{F0D1C61C-E3F2-49BA-A2D8-C04A81308E5D}"/>
    <dgm:cxn modelId="{4F4F82A2-02F1-492B-96C1-46C070BEFCE3}" srcId="{A66480AC-C0DE-4E5E-9ECD-9AE37E3FCB79}" destId="{D2FE027B-4161-41E1-B4D4-02AECB2E3FA0}" srcOrd="3" destOrd="0" parTransId="{88680CFE-3CE0-4842-B3D3-716D3B671238}" sibTransId="{4D59E06B-629C-40B5-96D3-423B7A56C945}"/>
    <dgm:cxn modelId="{537F2ED0-8BD0-4AD5-B60D-89B660EDA1AC}" srcId="{A66480AC-C0DE-4E5E-9ECD-9AE37E3FCB79}" destId="{91969DED-4CB8-4A14-A50B-3F7B848E46B5}" srcOrd="1" destOrd="0" parTransId="{441CD73D-85E1-42A6-BCF8-362A3247E2F3}" sibTransId="{81CA8AA2-C0C3-4381-BA8B-413EDD578B83}"/>
    <dgm:cxn modelId="{9C5E351C-4F83-42C9-8766-363923817116}" type="presParOf" srcId="{9FFA803F-EA25-49D8-A073-96E9747E345F}" destId="{EE0E6265-BE99-48D1-8879-DB5A75D6D78E}" srcOrd="0" destOrd="0" presId="urn:microsoft.com/office/officeart/2016/7/layout/BasicTimeline"/>
    <dgm:cxn modelId="{F4A239D2-791C-4FA7-8885-B0E1A7FEAC48}" type="presParOf" srcId="{9FFA803F-EA25-49D8-A073-96E9747E345F}" destId="{BDA8F949-88B8-486D-9E41-ABA1463A8926}" srcOrd="1" destOrd="0" presId="urn:microsoft.com/office/officeart/2016/7/layout/BasicTimeline"/>
    <dgm:cxn modelId="{14D4DBE1-C56F-48BE-A66B-2B0E85E7B755}" type="presParOf" srcId="{BDA8F949-88B8-486D-9E41-ABA1463A8926}" destId="{A41AEE8D-8763-4311-BB07-B499A93D76EA}" srcOrd="0" destOrd="0" presId="urn:microsoft.com/office/officeart/2016/7/layout/BasicTimeline"/>
    <dgm:cxn modelId="{2868F0B4-2D8C-4E60-A800-D7753FFE1445}" type="presParOf" srcId="{A41AEE8D-8763-4311-BB07-B499A93D76EA}" destId="{FE5C7F33-9326-49FB-89A3-8A20163AD994}" srcOrd="0" destOrd="0" presId="urn:microsoft.com/office/officeart/2016/7/layout/BasicTimeline"/>
    <dgm:cxn modelId="{6F72394A-7E16-45AE-B5C9-6D1224450F0E}" type="presParOf" srcId="{A41AEE8D-8763-4311-BB07-B499A93D76EA}" destId="{C51067AB-548D-47E7-B9DD-C7A4C9600F8C}" srcOrd="1" destOrd="0" presId="urn:microsoft.com/office/officeart/2016/7/layout/BasicTimeline"/>
    <dgm:cxn modelId="{2BF023E2-BD82-4543-9797-FF9FAF55B2A5}" type="presParOf" srcId="{C51067AB-548D-47E7-B9DD-C7A4C9600F8C}" destId="{BA29120C-7C6B-4F62-9079-4AD528BC0744}" srcOrd="0" destOrd="0" presId="urn:microsoft.com/office/officeart/2016/7/layout/BasicTimeline"/>
    <dgm:cxn modelId="{2E1DF8FC-1E3D-407B-8B7F-074787FD4D73}" type="presParOf" srcId="{C51067AB-548D-47E7-B9DD-C7A4C9600F8C}" destId="{617B6CDA-9351-44EF-9011-41758FE93851}" srcOrd="1" destOrd="0" presId="urn:microsoft.com/office/officeart/2016/7/layout/BasicTimeline"/>
    <dgm:cxn modelId="{4C3C8707-33EB-4053-85D9-0C1CF04E32CD}" type="presParOf" srcId="{A41AEE8D-8763-4311-BB07-B499A93D76EA}" destId="{A95DB80B-444A-4D69-B205-3A801BB8524A}" srcOrd="2" destOrd="0" presId="urn:microsoft.com/office/officeart/2016/7/layout/BasicTimeline"/>
    <dgm:cxn modelId="{1FE3BD8D-0AF3-46A6-AB51-EDAEC9EB4D89}" type="presParOf" srcId="{A41AEE8D-8763-4311-BB07-B499A93D76EA}" destId="{FA19A0AA-8B0B-4AA8-A80D-08CFFDD3F112}" srcOrd="3" destOrd="0" presId="urn:microsoft.com/office/officeart/2016/7/layout/BasicTimeline"/>
    <dgm:cxn modelId="{B5FDF500-80BD-45C8-BBEB-575AA1DAADE7}" type="presParOf" srcId="{A41AEE8D-8763-4311-BB07-B499A93D76EA}" destId="{C298CC98-EF08-4D23-94A2-F58DEE6D7DE4}" srcOrd="4" destOrd="0" presId="urn:microsoft.com/office/officeart/2016/7/layout/BasicTimeline"/>
    <dgm:cxn modelId="{90EDA9D9-5363-433C-811E-5513B52588D1}" type="presParOf" srcId="{BDA8F949-88B8-486D-9E41-ABA1463A8926}" destId="{F3D981F8-7433-4E93-99E6-2B447306B973}" srcOrd="1" destOrd="0" presId="urn:microsoft.com/office/officeart/2016/7/layout/BasicTimeline"/>
    <dgm:cxn modelId="{7935889E-4736-4C7F-8622-A330C126F16B}" type="presParOf" srcId="{BDA8F949-88B8-486D-9E41-ABA1463A8926}" destId="{7D29DFA7-018B-45C9-AC1C-5CFC82FEE150}" srcOrd="2" destOrd="0" presId="urn:microsoft.com/office/officeart/2016/7/layout/BasicTimeline"/>
    <dgm:cxn modelId="{EB2658D4-3F40-4748-AE39-624B8E620A96}" type="presParOf" srcId="{7D29DFA7-018B-45C9-AC1C-5CFC82FEE150}" destId="{60D0713D-AF69-4AF8-B071-F65622790886}" srcOrd="0" destOrd="0" presId="urn:microsoft.com/office/officeart/2016/7/layout/BasicTimeline"/>
    <dgm:cxn modelId="{51E99B0B-8CC3-4BC2-8250-4C73AF5F12E8}" type="presParOf" srcId="{7D29DFA7-018B-45C9-AC1C-5CFC82FEE150}" destId="{5DAA1547-FEA7-4F69-96D3-0E3A07601B1E}" srcOrd="1" destOrd="0" presId="urn:microsoft.com/office/officeart/2016/7/layout/BasicTimeline"/>
    <dgm:cxn modelId="{9826AAC2-4AE6-4C22-826D-5672547E59BD}" type="presParOf" srcId="{5DAA1547-FEA7-4F69-96D3-0E3A07601B1E}" destId="{DADAA0C9-3E42-4088-8622-30E9F6EA139A}" srcOrd="0" destOrd="0" presId="urn:microsoft.com/office/officeart/2016/7/layout/BasicTimeline"/>
    <dgm:cxn modelId="{EC270DFB-5C5B-40C9-8196-FC46A9C21D19}" type="presParOf" srcId="{5DAA1547-FEA7-4F69-96D3-0E3A07601B1E}" destId="{D2E61EE0-F306-43AF-AFF9-74A14B9CF379}" srcOrd="1" destOrd="0" presId="urn:microsoft.com/office/officeart/2016/7/layout/BasicTimeline"/>
    <dgm:cxn modelId="{CB792D24-F02F-48C4-AC1D-366893851161}" type="presParOf" srcId="{7D29DFA7-018B-45C9-AC1C-5CFC82FEE150}" destId="{DBD74D6B-057A-432C-9067-BF618C19EB2A}" srcOrd="2" destOrd="0" presId="urn:microsoft.com/office/officeart/2016/7/layout/BasicTimeline"/>
    <dgm:cxn modelId="{0B13E8C1-0B1E-425B-8D83-92D34782753B}" type="presParOf" srcId="{7D29DFA7-018B-45C9-AC1C-5CFC82FEE150}" destId="{0F979253-FD39-4920-BFCA-78C564B167EA}" srcOrd="3" destOrd="0" presId="urn:microsoft.com/office/officeart/2016/7/layout/BasicTimeline"/>
    <dgm:cxn modelId="{6B60A5F4-2BAC-4F3F-A227-CB4F69F166D3}" type="presParOf" srcId="{7D29DFA7-018B-45C9-AC1C-5CFC82FEE150}" destId="{C9B4B298-E04C-4317-856D-E345FE5EC64B}" srcOrd="4" destOrd="0" presId="urn:microsoft.com/office/officeart/2016/7/layout/BasicTimeline"/>
    <dgm:cxn modelId="{F632D135-41E2-43A9-9B84-8A9C50BA663F}" type="presParOf" srcId="{BDA8F949-88B8-486D-9E41-ABA1463A8926}" destId="{9B636147-AF19-40E0-BE7D-3BE8148CC024}" srcOrd="3" destOrd="0" presId="urn:microsoft.com/office/officeart/2016/7/layout/BasicTimeline"/>
    <dgm:cxn modelId="{3411521A-E802-4A42-B7EC-D46E6B3B7C96}" type="presParOf" srcId="{BDA8F949-88B8-486D-9E41-ABA1463A8926}" destId="{76CB18D4-86E2-467C-A2CF-3ED9EFE66BEA}" srcOrd="4" destOrd="0" presId="urn:microsoft.com/office/officeart/2016/7/layout/BasicTimeline"/>
    <dgm:cxn modelId="{88CD890C-B8E8-4CDA-B032-3A9A3F32FD79}" type="presParOf" srcId="{76CB18D4-86E2-467C-A2CF-3ED9EFE66BEA}" destId="{E712D073-0B15-4887-9DCE-A27BCACBC178}" srcOrd="0" destOrd="0" presId="urn:microsoft.com/office/officeart/2016/7/layout/BasicTimeline"/>
    <dgm:cxn modelId="{AB1754FF-81F0-4ADB-A662-440DA0FBE430}" type="presParOf" srcId="{76CB18D4-86E2-467C-A2CF-3ED9EFE66BEA}" destId="{4C57E835-21E8-44E9-8CE3-1E2D478ECB2B}" srcOrd="1" destOrd="0" presId="urn:microsoft.com/office/officeart/2016/7/layout/BasicTimeline"/>
    <dgm:cxn modelId="{03EB58B1-E5D1-49BD-8FE7-FF1A8E5CDD51}" type="presParOf" srcId="{4C57E835-21E8-44E9-8CE3-1E2D478ECB2B}" destId="{E0D48281-565D-47A3-9B6C-576231178549}" srcOrd="0" destOrd="0" presId="urn:microsoft.com/office/officeart/2016/7/layout/BasicTimeline"/>
    <dgm:cxn modelId="{C7D8A92C-6CBF-4FA3-931B-5668E18C280C}" type="presParOf" srcId="{4C57E835-21E8-44E9-8CE3-1E2D478ECB2B}" destId="{E0365E95-CAD6-4660-956D-E490447A5CB4}" srcOrd="1" destOrd="0" presId="urn:microsoft.com/office/officeart/2016/7/layout/BasicTimeline"/>
    <dgm:cxn modelId="{57009207-8976-4EFD-876A-EF1C91AB599A}" type="presParOf" srcId="{76CB18D4-86E2-467C-A2CF-3ED9EFE66BEA}" destId="{DCAE8A46-752C-4E82-84CE-E790E1F2918E}" srcOrd="2" destOrd="0" presId="urn:microsoft.com/office/officeart/2016/7/layout/BasicTimeline"/>
    <dgm:cxn modelId="{A5FB4889-2275-4DD2-ADF0-583A5D1AE1ED}" type="presParOf" srcId="{76CB18D4-86E2-467C-A2CF-3ED9EFE66BEA}" destId="{B6459BF8-D2C3-4018-9C28-98667DC203F4}" srcOrd="3" destOrd="0" presId="urn:microsoft.com/office/officeart/2016/7/layout/BasicTimeline"/>
    <dgm:cxn modelId="{8B3418BE-680A-4C04-AD26-F21B02D832B0}" type="presParOf" srcId="{76CB18D4-86E2-467C-A2CF-3ED9EFE66BEA}" destId="{EAB0CCC2-BFF9-432D-BA8E-7ECAF2D92AF2}" srcOrd="4" destOrd="0" presId="urn:microsoft.com/office/officeart/2016/7/layout/BasicTimeline"/>
    <dgm:cxn modelId="{A9042F53-7838-4B89-A14A-DC86E7759451}" type="presParOf" srcId="{BDA8F949-88B8-486D-9E41-ABA1463A8926}" destId="{07073103-04B7-4C74-9AC8-048764100B10}" srcOrd="5" destOrd="0" presId="urn:microsoft.com/office/officeart/2016/7/layout/BasicTimeline"/>
    <dgm:cxn modelId="{5290B18C-985B-476F-80AB-B000D2E28F60}" type="presParOf" srcId="{BDA8F949-88B8-486D-9E41-ABA1463A8926}" destId="{C68762A5-E9DF-484F-B385-6C7E07325E98}" srcOrd="6" destOrd="0" presId="urn:microsoft.com/office/officeart/2016/7/layout/BasicTimeline"/>
    <dgm:cxn modelId="{819C616E-63F8-4599-9A66-512521E8E9F5}" type="presParOf" srcId="{C68762A5-E9DF-484F-B385-6C7E07325E98}" destId="{F782935D-BBBD-4420-826A-F71C517659B6}" srcOrd="0" destOrd="0" presId="urn:microsoft.com/office/officeart/2016/7/layout/BasicTimeline"/>
    <dgm:cxn modelId="{8C54E232-1B89-4DC9-8E05-4736E6F4C528}" type="presParOf" srcId="{C68762A5-E9DF-484F-B385-6C7E07325E98}" destId="{3C71E446-482E-4CAC-8D42-2D4AC020412B}" srcOrd="1" destOrd="0" presId="urn:microsoft.com/office/officeart/2016/7/layout/BasicTimeline"/>
    <dgm:cxn modelId="{BC353777-539A-4864-BB21-346D8C4360C1}" type="presParOf" srcId="{3C71E446-482E-4CAC-8D42-2D4AC020412B}" destId="{6C3A59BD-6D45-4573-B098-8CB5207F194D}" srcOrd="0" destOrd="0" presId="urn:microsoft.com/office/officeart/2016/7/layout/BasicTimeline"/>
    <dgm:cxn modelId="{53E54228-74E4-4F6A-AAD7-71EB44BEEB36}" type="presParOf" srcId="{3C71E446-482E-4CAC-8D42-2D4AC020412B}" destId="{8EB042C8-D666-4667-A1E4-E0C87151B72F}" srcOrd="1" destOrd="0" presId="urn:microsoft.com/office/officeart/2016/7/layout/BasicTimeline"/>
    <dgm:cxn modelId="{CD2E3F26-566B-4E8C-9927-C3B42B77551C}" type="presParOf" srcId="{C68762A5-E9DF-484F-B385-6C7E07325E98}" destId="{086FB9B1-82B2-4197-8B33-6E7FF94F8D2E}" srcOrd="2" destOrd="0" presId="urn:microsoft.com/office/officeart/2016/7/layout/BasicTimeline"/>
    <dgm:cxn modelId="{7571835A-7BAA-40A1-945B-B991B049CBA7}" type="presParOf" srcId="{C68762A5-E9DF-484F-B385-6C7E07325E98}" destId="{3F359E8B-7C7E-4FD9-B106-36CCBFC731D5}" srcOrd="3" destOrd="0" presId="urn:microsoft.com/office/officeart/2016/7/layout/BasicTimeline"/>
    <dgm:cxn modelId="{7083DB71-225A-4FBD-A8B2-9CBA2B2F1649}" type="presParOf" srcId="{C68762A5-E9DF-484F-B385-6C7E07325E98}" destId="{34434334-A935-4057-946F-93B826088F38}"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E6265-BE99-48D1-8879-DB5A75D6D78E}">
      <dsp:nvSpPr>
        <dsp:cNvPr id="0" name=""/>
        <dsp:cNvSpPr/>
      </dsp:nvSpPr>
      <dsp:spPr>
        <a:xfrm>
          <a:off x="0" y="2921793"/>
          <a:ext cx="5707063" cy="0"/>
        </a:xfrm>
        <a:prstGeom prst="line">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E5C7F33-9326-49FB-89A3-8A20163AD994}">
      <dsp:nvSpPr>
        <dsp:cNvPr id="0" name=""/>
        <dsp:cNvSpPr/>
      </dsp:nvSpPr>
      <dsp:spPr>
        <a:xfrm>
          <a:off x="390064" y="3138006"/>
          <a:ext cx="833766" cy="660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889000">
            <a:lnSpc>
              <a:spcPct val="90000"/>
            </a:lnSpc>
            <a:spcBef>
              <a:spcPct val="0"/>
            </a:spcBef>
            <a:spcAft>
              <a:spcPct val="35000"/>
            </a:spcAft>
            <a:defRPr b="1"/>
          </a:pPr>
          <a:r>
            <a:rPr lang="sl-SI" sz="2000" b="0" kern="1200" dirty="0" smtClean="0">
              <a:latin typeface="+mj-lt"/>
            </a:rPr>
            <a:t>V1</a:t>
          </a:r>
          <a:endParaRPr lang="en-US" sz="2000" b="0" kern="1200" dirty="0">
            <a:latin typeface="+mj-lt"/>
          </a:endParaRPr>
        </a:p>
      </dsp:txBody>
      <dsp:txXfrm>
        <a:off x="390064" y="3138006"/>
        <a:ext cx="833766" cy="660325"/>
      </dsp:txXfrm>
    </dsp:sp>
    <dsp:sp modelId="{BA29120C-7C6B-4F62-9079-4AD528BC0744}">
      <dsp:nvSpPr>
        <dsp:cNvPr id="0" name=""/>
        <dsp:cNvSpPr/>
      </dsp:nvSpPr>
      <dsp:spPr>
        <a:xfrm>
          <a:off x="80" y="348149"/>
          <a:ext cx="1613735" cy="1463362"/>
        </a:xfrm>
        <a:prstGeom prst="round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800100">
            <a:lnSpc>
              <a:spcPct val="90000"/>
            </a:lnSpc>
            <a:spcBef>
              <a:spcPct val="0"/>
            </a:spcBef>
            <a:spcAft>
              <a:spcPct val="35000"/>
            </a:spcAft>
          </a:pPr>
          <a:r>
            <a:rPr lang="sl-SI" sz="1800" kern="1200" dirty="0" smtClean="0">
              <a:latin typeface="+mn-lt"/>
            </a:rPr>
            <a:t>Katere so avtentične potrebe odraslih?</a:t>
          </a:r>
          <a:endParaRPr lang="en-US" sz="1800" kern="1200" dirty="0">
            <a:latin typeface="+mn-lt"/>
          </a:endParaRPr>
        </a:p>
      </dsp:txBody>
      <dsp:txXfrm>
        <a:off x="71515" y="419584"/>
        <a:ext cx="1470865" cy="1320492"/>
      </dsp:txXfrm>
    </dsp:sp>
    <dsp:sp modelId="{A95DB80B-444A-4D69-B205-3A801BB8524A}">
      <dsp:nvSpPr>
        <dsp:cNvPr id="0" name=""/>
        <dsp:cNvSpPr/>
      </dsp:nvSpPr>
      <dsp:spPr>
        <a:xfrm>
          <a:off x="806948" y="1811511"/>
          <a:ext cx="0" cy="1110281"/>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0D0713D-AF69-4AF8-B071-F65622790886}">
      <dsp:nvSpPr>
        <dsp:cNvPr id="0" name=""/>
        <dsp:cNvSpPr/>
      </dsp:nvSpPr>
      <dsp:spPr>
        <a:xfrm>
          <a:off x="1854101" y="2045255"/>
          <a:ext cx="833766" cy="660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889000">
            <a:lnSpc>
              <a:spcPct val="90000"/>
            </a:lnSpc>
            <a:spcBef>
              <a:spcPct val="0"/>
            </a:spcBef>
            <a:spcAft>
              <a:spcPct val="35000"/>
            </a:spcAft>
            <a:defRPr b="1"/>
          </a:pPr>
          <a:r>
            <a:rPr lang="sl-SI" sz="2000" b="0" kern="1200" dirty="0" smtClean="0">
              <a:latin typeface="+mj-lt"/>
            </a:rPr>
            <a:t>v4</a:t>
          </a:r>
          <a:endParaRPr lang="en-US" sz="2000" b="0" kern="1200" dirty="0">
            <a:latin typeface="+mj-lt"/>
          </a:endParaRPr>
        </a:p>
      </dsp:txBody>
      <dsp:txXfrm>
        <a:off x="1854101" y="2045255"/>
        <a:ext cx="833766" cy="660325"/>
      </dsp:txXfrm>
    </dsp:sp>
    <dsp:sp modelId="{FA19A0AA-8B0B-4AA8-A80D-08CFFDD3F112}">
      <dsp:nvSpPr>
        <dsp:cNvPr id="0" name=""/>
        <dsp:cNvSpPr/>
      </dsp:nvSpPr>
      <dsp:spPr>
        <a:xfrm>
          <a:off x="763121" y="2877966"/>
          <a:ext cx="87653" cy="8765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AA0C9-3E42-4088-8622-30E9F6EA139A}">
      <dsp:nvSpPr>
        <dsp:cNvPr id="0" name=""/>
        <dsp:cNvSpPr/>
      </dsp:nvSpPr>
      <dsp:spPr>
        <a:xfrm>
          <a:off x="1215881" y="4032075"/>
          <a:ext cx="2110205" cy="1463362"/>
        </a:xfrm>
        <a:prstGeom prst="round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800100">
            <a:lnSpc>
              <a:spcPct val="90000"/>
            </a:lnSpc>
            <a:spcBef>
              <a:spcPct val="0"/>
            </a:spcBef>
            <a:spcAft>
              <a:spcPct val="35000"/>
            </a:spcAft>
          </a:pPr>
          <a:r>
            <a:rPr lang="sl-SI" sz="1800" kern="1200" dirty="0" smtClean="0">
              <a:latin typeface="+mn-lt"/>
            </a:rPr>
            <a:t>Kako lahko pomagamo/ kaj jim lahko ponudimo?</a:t>
          </a:r>
          <a:endParaRPr lang="en-US" sz="1800" kern="1200" dirty="0">
            <a:latin typeface="+mn-lt"/>
          </a:endParaRPr>
        </a:p>
      </dsp:txBody>
      <dsp:txXfrm>
        <a:off x="1287316" y="4103510"/>
        <a:ext cx="1967335" cy="1320492"/>
      </dsp:txXfrm>
    </dsp:sp>
    <dsp:sp modelId="{DBD74D6B-057A-432C-9067-BF618C19EB2A}">
      <dsp:nvSpPr>
        <dsp:cNvPr id="0" name=""/>
        <dsp:cNvSpPr/>
      </dsp:nvSpPr>
      <dsp:spPr>
        <a:xfrm>
          <a:off x="2270984" y="2921793"/>
          <a:ext cx="0" cy="1110281"/>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712D073-0B15-4887-9DCE-A27BCACBC178}">
      <dsp:nvSpPr>
        <dsp:cNvPr id="0" name=""/>
        <dsp:cNvSpPr/>
      </dsp:nvSpPr>
      <dsp:spPr>
        <a:xfrm>
          <a:off x="3321776" y="3124142"/>
          <a:ext cx="833766" cy="660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889000">
            <a:lnSpc>
              <a:spcPct val="90000"/>
            </a:lnSpc>
            <a:spcBef>
              <a:spcPct val="0"/>
            </a:spcBef>
            <a:spcAft>
              <a:spcPct val="35000"/>
            </a:spcAft>
            <a:defRPr b="1"/>
          </a:pPr>
          <a:r>
            <a:rPr lang="sl-SI" sz="2000" b="0" kern="1200" dirty="0" smtClean="0">
              <a:latin typeface="+mj-lt"/>
            </a:rPr>
            <a:t>V2</a:t>
          </a:r>
          <a:endParaRPr lang="en-US" sz="2000" b="0" kern="1200" dirty="0">
            <a:latin typeface="+mj-lt"/>
          </a:endParaRPr>
        </a:p>
      </dsp:txBody>
      <dsp:txXfrm>
        <a:off x="3321776" y="3124142"/>
        <a:ext cx="833766" cy="660325"/>
      </dsp:txXfrm>
    </dsp:sp>
    <dsp:sp modelId="{0F979253-FD39-4920-BFCA-78C564B167EA}">
      <dsp:nvSpPr>
        <dsp:cNvPr id="0" name=""/>
        <dsp:cNvSpPr/>
      </dsp:nvSpPr>
      <dsp:spPr>
        <a:xfrm>
          <a:off x="2227157" y="2877966"/>
          <a:ext cx="87653" cy="8765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D48281-565D-47A3-9B6C-576231178549}">
      <dsp:nvSpPr>
        <dsp:cNvPr id="0" name=""/>
        <dsp:cNvSpPr/>
      </dsp:nvSpPr>
      <dsp:spPr>
        <a:xfrm>
          <a:off x="2878013" y="219812"/>
          <a:ext cx="1621012" cy="1513638"/>
        </a:xfrm>
        <a:prstGeom prst="round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800100">
            <a:lnSpc>
              <a:spcPct val="90000"/>
            </a:lnSpc>
            <a:spcBef>
              <a:spcPct val="0"/>
            </a:spcBef>
            <a:spcAft>
              <a:spcPct val="35000"/>
            </a:spcAft>
          </a:pPr>
          <a:r>
            <a:rPr lang="sl-SI" sz="1800" kern="1200" dirty="0" smtClean="0">
              <a:latin typeface="+mn-lt"/>
            </a:rPr>
            <a:t>Kaj jih ovira pri njihovem zadovoljevanju?</a:t>
          </a:r>
          <a:endParaRPr lang="en-US" sz="1800" kern="1200" dirty="0">
            <a:latin typeface="+mn-lt"/>
          </a:endParaRPr>
        </a:p>
      </dsp:txBody>
      <dsp:txXfrm>
        <a:off x="2951903" y="293702"/>
        <a:ext cx="1473232" cy="1365858"/>
      </dsp:txXfrm>
    </dsp:sp>
    <dsp:sp modelId="{DCAE8A46-752C-4E82-84CE-E790E1F2918E}">
      <dsp:nvSpPr>
        <dsp:cNvPr id="0" name=""/>
        <dsp:cNvSpPr/>
      </dsp:nvSpPr>
      <dsp:spPr>
        <a:xfrm>
          <a:off x="3738659" y="1797648"/>
          <a:ext cx="0" cy="1110281"/>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782935D-BBBD-4420-826A-F71C517659B6}">
      <dsp:nvSpPr>
        <dsp:cNvPr id="0" name=""/>
        <dsp:cNvSpPr/>
      </dsp:nvSpPr>
      <dsp:spPr>
        <a:xfrm>
          <a:off x="4512224" y="2045255"/>
          <a:ext cx="833766" cy="660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889000">
            <a:lnSpc>
              <a:spcPct val="90000"/>
            </a:lnSpc>
            <a:spcBef>
              <a:spcPct val="0"/>
            </a:spcBef>
            <a:spcAft>
              <a:spcPct val="35000"/>
            </a:spcAft>
            <a:defRPr b="1"/>
          </a:pPr>
          <a:r>
            <a:rPr lang="sl-SI" sz="2000" b="0" kern="1200" dirty="0" smtClean="0">
              <a:latin typeface="+mj-lt"/>
            </a:rPr>
            <a:t>v3</a:t>
          </a:r>
          <a:endParaRPr lang="en-US" sz="2000" b="0" kern="1200" dirty="0">
            <a:latin typeface="+mj-lt"/>
          </a:endParaRPr>
        </a:p>
      </dsp:txBody>
      <dsp:txXfrm>
        <a:off x="4512224" y="2045255"/>
        <a:ext cx="833766" cy="660325"/>
      </dsp:txXfrm>
    </dsp:sp>
    <dsp:sp modelId="{B6459BF8-D2C3-4018-9C28-98667DC203F4}">
      <dsp:nvSpPr>
        <dsp:cNvPr id="0" name=""/>
        <dsp:cNvSpPr/>
      </dsp:nvSpPr>
      <dsp:spPr>
        <a:xfrm>
          <a:off x="3694832" y="2864103"/>
          <a:ext cx="87653" cy="8765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A59BD-6D45-4573-B098-8CB5207F194D}">
      <dsp:nvSpPr>
        <dsp:cNvPr id="0" name=""/>
        <dsp:cNvSpPr/>
      </dsp:nvSpPr>
      <dsp:spPr>
        <a:xfrm>
          <a:off x="4151231" y="4032075"/>
          <a:ext cx="1555750" cy="1756617"/>
        </a:xfrm>
        <a:prstGeom prst="round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800100">
            <a:lnSpc>
              <a:spcPct val="90000"/>
            </a:lnSpc>
            <a:spcBef>
              <a:spcPct val="0"/>
            </a:spcBef>
            <a:spcAft>
              <a:spcPct val="35000"/>
            </a:spcAft>
          </a:pPr>
          <a:r>
            <a:rPr lang="sl-SI" sz="1800" kern="1200" dirty="0" smtClean="0">
              <a:latin typeface="+mn-lt"/>
            </a:rPr>
            <a:t>Kakšna naj bo njihova dejavna vloga pri tem“</a:t>
          </a:r>
          <a:endParaRPr lang="en-US" sz="1800" kern="1200" dirty="0">
            <a:latin typeface="+mn-lt"/>
          </a:endParaRPr>
        </a:p>
      </dsp:txBody>
      <dsp:txXfrm>
        <a:off x="4227176" y="4108020"/>
        <a:ext cx="1403860" cy="1604727"/>
      </dsp:txXfrm>
    </dsp:sp>
    <dsp:sp modelId="{086FB9B1-82B2-4197-8B33-6E7FF94F8D2E}">
      <dsp:nvSpPr>
        <dsp:cNvPr id="0" name=""/>
        <dsp:cNvSpPr/>
      </dsp:nvSpPr>
      <dsp:spPr>
        <a:xfrm>
          <a:off x="4929107" y="2921793"/>
          <a:ext cx="0" cy="1110281"/>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359E8B-7C7E-4FD9-B106-36CCBFC731D5}">
      <dsp:nvSpPr>
        <dsp:cNvPr id="0" name=""/>
        <dsp:cNvSpPr/>
      </dsp:nvSpPr>
      <dsp:spPr>
        <a:xfrm>
          <a:off x="4885280" y="2877966"/>
          <a:ext cx="87653" cy="8765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xmlns="">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xmlns="">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xmlns="">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xmlns="">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E06DA1-7254-4F83-B1E4-BF5F76CF72C9}"/>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F78C967-1BD9-490C-B0D9-862040818F88}"/>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43A1B13C-E24E-4D8B-B1C2-CE80D9872803}" type="datetimeFigureOut">
              <a:rPr lang="en-US" smtClean="0"/>
              <a:t>1/24/2025</a:t>
            </a:fld>
            <a:endParaRPr lang="en-US" dirty="0"/>
          </a:p>
        </p:txBody>
      </p:sp>
      <p:sp>
        <p:nvSpPr>
          <p:cNvPr id="4" name="Footer Placeholder 3">
            <a:extLst>
              <a:ext uri="{FF2B5EF4-FFF2-40B4-BE49-F238E27FC236}">
                <a16:creationId xmlns:a16="http://schemas.microsoft.com/office/drawing/2014/main" id="{6CEFE8E8-087F-468F-A82E-B9C86AEB6FDF}"/>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FB55752-D1FE-4251-80C6-AF69BCEDDC56}"/>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5B441243-E346-4AF8-A8BE-A00B651C5070}" type="slidenum">
              <a:rPr lang="en-US" smtClean="0"/>
              <a:t>‹#›</a:t>
            </a:fld>
            <a:endParaRPr lang="en-US" dirty="0"/>
          </a:p>
        </p:txBody>
      </p:sp>
    </p:spTree>
    <p:extLst>
      <p:ext uri="{BB962C8B-B14F-4D97-AF65-F5344CB8AC3E}">
        <p14:creationId xmlns:p14="http://schemas.microsoft.com/office/powerpoint/2010/main" val="2759927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A1C32031-6297-4D45-B38B-29B38A09B924}" type="datetimeFigureOut">
              <a:rPr lang="en-US" smtClean="0"/>
              <a:t>1/24/2025</a:t>
            </a:fld>
            <a:endParaRPr lang="en-US" dirty="0"/>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F59A8F8-ADC6-401C-83FE-1703170D9E28}" type="slidenum">
              <a:rPr lang="en-US" smtClean="0"/>
              <a:t>‹#›</a:t>
            </a:fld>
            <a:endParaRPr lang="en-US" dirty="0"/>
          </a:p>
        </p:txBody>
      </p:sp>
    </p:spTree>
    <p:extLst>
      <p:ext uri="{BB962C8B-B14F-4D97-AF65-F5344CB8AC3E}">
        <p14:creationId xmlns:p14="http://schemas.microsoft.com/office/powerpoint/2010/main" val="325817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1</a:t>
            </a:fld>
            <a:endParaRPr lang="en-US" dirty="0"/>
          </a:p>
        </p:txBody>
      </p:sp>
    </p:spTree>
    <p:extLst>
      <p:ext uri="{BB962C8B-B14F-4D97-AF65-F5344CB8AC3E}">
        <p14:creationId xmlns:p14="http://schemas.microsoft.com/office/powerpoint/2010/main" val="2074135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10</a:t>
            </a:fld>
            <a:endParaRPr lang="en-US" dirty="0"/>
          </a:p>
        </p:txBody>
      </p:sp>
    </p:spTree>
    <p:extLst>
      <p:ext uri="{BB962C8B-B14F-4D97-AF65-F5344CB8AC3E}">
        <p14:creationId xmlns:p14="http://schemas.microsoft.com/office/powerpoint/2010/main" val="1870923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fld id="{0F59A8F8-ADC6-401C-83FE-1703170D9E28}" type="slidenum">
              <a:rPr lang="en-US" smtClean="0"/>
              <a:t>11</a:t>
            </a:fld>
            <a:endParaRPr lang="en-US" dirty="0"/>
          </a:p>
        </p:txBody>
      </p:sp>
    </p:spTree>
    <p:extLst>
      <p:ext uri="{BB962C8B-B14F-4D97-AF65-F5344CB8AC3E}">
        <p14:creationId xmlns:p14="http://schemas.microsoft.com/office/powerpoint/2010/main" val="446865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12</a:t>
            </a:fld>
            <a:endParaRPr lang="en-US" dirty="0"/>
          </a:p>
        </p:txBody>
      </p:sp>
    </p:spTree>
    <p:extLst>
      <p:ext uri="{BB962C8B-B14F-4D97-AF65-F5344CB8AC3E}">
        <p14:creationId xmlns:p14="http://schemas.microsoft.com/office/powerpoint/2010/main" val="3514714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fld id="{0F59A8F8-ADC6-401C-83FE-1703170D9E28}" type="slidenum">
              <a:rPr lang="en-US" smtClean="0"/>
              <a:t>13</a:t>
            </a:fld>
            <a:endParaRPr lang="en-US" dirty="0"/>
          </a:p>
        </p:txBody>
      </p:sp>
    </p:spTree>
    <p:extLst>
      <p:ext uri="{BB962C8B-B14F-4D97-AF65-F5344CB8AC3E}">
        <p14:creationId xmlns:p14="http://schemas.microsoft.com/office/powerpoint/2010/main" val="3684671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2</a:t>
            </a:fld>
            <a:endParaRPr lang="en-US" dirty="0"/>
          </a:p>
        </p:txBody>
      </p:sp>
    </p:spTree>
    <p:extLst>
      <p:ext uri="{BB962C8B-B14F-4D97-AF65-F5344CB8AC3E}">
        <p14:creationId xmlns:p14="http://schemas.microsoft.com/office/powerpoint/2010/main" val="1030955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fld id="{0F59A8F8-ADC6-401C-83FE-1703170D9E28}" type="slidenum">
              <a:rPr lang="en-US" smtClean="0"/>
              <a:t>3</a:t>
            </a:fld>
            <a:endParaRPr lang="en-US" dirty="0"/>
          </a:p>
        </p:txBody>
      </p:sp>
    </p:spTree>
    <p:extLst>
      <p:ext uri="{BB962C8B-B14F-4D97-AF65-F5344CB8AC3E}">
        <p14:creationId xmlns:p14="http://schemas.microsoft.com/office/powerpoint/2010/main" val="2914439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fld id="{0F59A8F8-ADC6-401C-83FE-1703170D9E28}" type="slidenum">
              <a:rPr lang="en-US" smtClean="0"/>
              <a:t>4</a:t>
            </a:fld>
            <a:endParaRPr lang="en-US" dirty="0"/>
          </a:p>
        </p:txBody>
      </p:sp>
    </p:spTree>
    <p:extLst>
      <p:ext uri="{BB962C8B-B14F-4D97-AF65-F5344CB8AC3E}">
        <p14:creationId xmlns:p14="http://schemas.microsoft.com/office/powerpoint/2010/main" val="238413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fld id="{0F59A8F8-ADC6-401C-83FE-1703170D9E28}" type="slidenum">
              <a:rPr lang="en-US" smtClean="0"/>
              <a:t>5</a:t>
            </a:fld>
            <a:endParaRPr lang="en-US" dirty="0"/>
          </a:p>
        </p:txBody>
      </p:sp>
    </p:spTree>
    <p:extLst>
      <p:ext uri="{BB962C8B-B14F-4D97-AF65-F5344CB8AC3E}">
        <p14:creationId xmlns:p14="http://schemas.microsoft.com/office/powerpoint/2010/main" val="1345903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fld id="{0F59A8F8-ADC6-401C-83FE-1703170D9E28}" type="slidenum">
              <a:rPr lang="en-US" smtClean="0"/>
              <a:t>6</a:t>
            </a:fld>
            <a:endParaRPr lang="en-US" dirty="0"/>
          </a:p>
        </p:txBody>
      </p:sp>
    </p:spTree>
    <p:extLst>
      <p:ext uri="{BB962C8B-B14F-4D97-AF65-F5344CB8AC3E}">
        <p14:creationId xmlns:p14="http://schemas.microsoft.com/office/powerpoint/2010/main" val="2130940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fld id="{0F59A8F8-ADC6-401C-83FE-1703170D9E28}" type="slidenum">
              <a:rPr lang="en-US" smtClean="0"/>
              <a:t>7</a:t>
            </a:fld>
            <a:endParaRPr lang="en-US" dirty="0"/>
          </a:p>
        </p:txBody>
      </p:sp>
    </p:spTree>
    <p:extLst>
      <p:ext uri="{BB962C8B-B14F-4D97-AF65-F5344CB8AC3E}">
        <p14:creationId xmlns:p14="http://schemas.microsoft.com/office/powerpoint/2010/main" val="183725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fld id="{0F59A8F8-ADC6-401C-83FE-1703170D9E28}" type="slidenum">
              <a:rPr lang="en-US" smtClean="0"/>
              <a:t>8</a:t>
            </a:fld>
            <a:endParaRPr lang="en-US" dirty="0"/>
          </a:p>
        </p:txBody>
      </p:sp>
    </p:spTree>
    <p:extLst>
      <p:ext uri="{BB962C8B-B14F-4D97-AF65-F5344CB8AC3E}">
        <p14:creationId xmlns:p14="http://schemas.microsoft.com/office/powerpoint/2010/main" val="3391515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9</a:t>
            </a:fld>
            <a:endParaRPr lang="en-US" dirty="0"/>
          </a:p>
        </p:txBody>
      </p:sp>
    </p:spTree>
    <p:extLst>
      <p:ext uri="{BB962C8B-B14F-4D97-AF65-F5344CB8AC3E}">
        <p14:creationId xmlns:p14="http://schemas.microsoft.com/office/powerpoint/2010/main" val="1754126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381000" y="4754880"/>
            <a:ext cx="11430000" cy="1371600"/>
          </a:xfrm>
        </p:spPr>
        <p:txBody>
          <a:bodyPr anchor="b" anchorCtr="0">
            <a:normAutofit/>
          </a:bodyPr>
          <a:lstStyle>
            <a:lvl1pPr algn="ctr">
              <a:defRPr sz="4400" baseline="0"/>
            </a:lvl1pPr>
          </a:lstStyle>
          <a:p>
            <a:r>
              <a:rPr lang="en-US" noProof="0"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3081528" y="6126480"/>
            <a:ext cx="6035040" cy="457200"/>
          </a:xfrm>
        </p:spPr>
        <p:txBody>
          <a:bodyPr>
            <a:normAutofit/>
          </a:bodyPr>
          <a:lstStyle>
            <a:lvl1pPr marL="0" indent="0" algn="ctr">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5" name="Picture Placeholder 4">
            <a:extLst>
              <a:ext uri="{FF2B5EF4-FFF2-40B4-BE49-F238E27FC236}">
                <a16:creationId xmlns:a16="http://schemas.microsoft.com/office/drawing/2014/main" id="{A5C2095F-7B39-4759-AE92-AE50B6BA5326}"/>
              </a:ext>
            </a:extLst>
          </p:cNvPr>
          <p:cNvSpPr>
            <a:spLocks noGrp="1"/>
          </p:cNvSpPr>
          <p:nvPr>
            <p:ph type="pic" sz="quarter" idx="10"/>
          </p:nvPr>
        </p:nvSpPr>
        <p:spPr>
          <a:xfrm>
            <a:off x="0" y="0"/>
            <a:ext cx="12188952" cy="4498848"/>
          </a:xfrm>
          <a:solidFill>
            <a:schemeClr val="accent5"/>
          </a:solidFill>
        </p:spPr>
        <p:txBody>
          <a:bodyPr>
            <a:normAutofit/>
          </a:bodyPr>
          <a:lstStyle>
            <a:lvl1pPr marL="0" indent="0">
              <a:buNone/>
              <a:defRPr sz="2000"/>
            </a:lvl1pPr>
          </a:lstStyle>
          <a:p>
            <a:endParaRPr lang="en-US" noProof="0" dirty="0"/>
          </a:p>
        </p:txBody>
      </p:sp>
      <p:grpSp>
        <p:nvGrpSpPr>
          <p:cNvPr id="9" name="Bottom Right">
            <a:extLst>
              <a:ext uri="{FF2B5EF4-FFF2-40B4-BE49-F238E27FC236}">
                <a16:creationId xmlns:a16="http://schemas.microsoft.com/office/drawing/2014/main" id="{0ADFF9C3-7C25-4ED5-81ED-9431FC8E32D4}"/>
              </a:ext>
              <a:ext uri="{C183D7F6-B498-43B3-948B-1728B52AA6E4}">
                <adec:decorative xmlns:adec="http://schemas.microsoft.com/office/drawing/2017/decorative" xmlns="" val="1"/>
              </a:ext>
            </a:extLst>
          </p:cNvPr>
          <p:cNvGrpSpPr/>
          <p:nvPr userDrawn="1"/>
        </p:nvGrpSpPr>
        <p:grpSpPr>
          <a:xfrm flipH="1">
            <a:off x="-1" y="4222592"/>
            <a:ext cx="4572000" cy="2635408"/>
            <a:chOff x="7980400" y="3276601"/>
            <a:chExt cx="4211600" cy="3581399"/>
          </a:xfrm>
        </p:grpSpPr>
        <p:grpSp>
          <p:nvGrpSpPr>
            <p:cNvPr id="10" name="Graphic 157">
              <a:extLst>
                <a:ext uri="{FF2B5EF4-FFF2-40B4-BE49-F238E27FC236}">
                  <a16:creationId xmlns:a16="http://schemas.microsoft.com/office/drawing/2014/main" id="{3855FED8-087A-4ECA-B19E-7F86739CBA0B}"/>
                </a:ext>
                <a:ext uri="{C183D7F6-B498-43B3-948B-1728B52AA6E4}">
                  <adec:decorative xmlns:adec="http://schemas.microsoft.com/office/drawing/2017/decorative" xmlns="" val="1"/>
                </a:ext>
              </a:extLst>
            </p:cNvPr>
            <p:cNvGrpSpPr/>
            <p:nvPr/>
          </p:nvGrpSpPr>
          <p:grpSpPr>
            <a:xfrm>
              <a:off x="8662740" y="3276601"/>
              <a:ext cx="3529260" cy="3581397"/>
              <a:chOff x="4114800" y="1423987"/>
              <a:chExt cx="3961542" cy="4007547"/>
            </a:xfrm>
            <a:noFill/>
          </p:grpSpPr>
          <p:sp>
            <p:nvSpPr>
              <p:cNvPr id="12" name="Freeform: Shape 24">
                <a:extLst>
                  <a:ext uri="{FF2B5EF4-FFF2-40B4-BE49-F238E27FC236}">
                    <a16:creationId xmlns:a16="http://schemas.microsoft.com/office/drawing/2014/main" id="{A926BA7E-AF91-486C-A25D-9D87EB19951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3" name="Freeform: Shape 25">
                <a:extLst>
                  <a:ext uri="{FF2B5EF4-FFF2-40B4-BE49-F238E27FC236}">
                    <a16:creationId xmlns:a16="http://schemas.microsoft.com/office/drawing/2014/main" id="{86FE3C9D-35BA-4B6F-BA75-1B08C63477BB}"/>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4" name="Freeform: Shape 26">
                <a:extLst>
                  <a:ext uri="{FF2B5EF4-FFF2-40B4-BE49-F238E27FC236}">
                    <a16:creationId xmlns:a16="http://schemas.microsoft.com/office/drawing/2014/main" id="{23288AEC-C6CA-4B67-910D-25E4BD97343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5" name="Freeform: Shape 30">
                <a:extLst>
                  <a:ext uri="{FF2B5EF4-FFF2-40B4-BE49-F238E27FC236}">
                    <a16:creationId xmlns:a16="http://schemas.microsoft.com/office/drawing/2014/main" id="{6F549CCC-D405-4BA1-A232-C56449416BE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6" name="Freeform: Shape 31">
                <a:extLst>
                  <a:ext uri="{FF2B5EF4-FFF2-40B4-BE49-F238E27FC236}">
                    <a16:creationId xmlns:a16="http://schemas.microsoft.com/office/drawing/2014/main" id="{0173928B-6BE7-48C8-BC2D-FA9D803DE7F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7" name="Freeform: Shape 32">
                <a:extLst>
                  <a:ext uri="{FF2B5EF4-FFF2-40B4-BE49-F238E27FC236}">
                    <a16:creationId xmlns:a16="http://schemas.microsoft.com/office/drawing/2014/main" id="{15D84E21-7BFE-4F1A-AFFC-A624A12B4339}"/>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8" name="Freeform: Shape 36">
                <a:extLst>
                  <a:ext uri="{FF2B5EF4-FFF2-40B4-BE49-F238E27FC236}">
                    <a16:creationId xmlns:a16="http://schemas.microsoft.com/office/drawing/2014/main" id="{2DEA3AAE-0C03-42C2-A70B-763D840692B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grpSp>
        <p:sp>
          <p:nvSpPr>
            <p:cNvPr id="11" name="Freeform: Shape 23">
              <a:extLst>
                <a:ext uri="{FF2B5EF4-FFF2-40B4-BE49-F238E27FC236}">
                  <a16:creationId xmlns:a16="http://schemas.microsoft.com/office/drawing/2014/main" id="{B7386810-4CAD-4571-8758-D163D51A48FB}"/>
                </a:ext>
                <a:ext uri="{C183D7F6-B498-43B3-948B-1728B52AA6E4}">
                  <adec:decorative xmlns:adec="http://schemas.microsoft.com/office/drawing/2017/decorative" xmlns=""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noProof="0" dirty="0"/>
            </a:p>
          </p:txBody>
        </p:sp>
      </p:gr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548640" y="914400"/>
            <a:ext cx="10972800" cy="914400"/>
          </a:xfrm>
        </p:spPr>
        <p:txBody>
          <a:bodyPr anchor="t" anchorCtr="0"/>
          <a:lstStyle>
            <a:lvl1pPr>
              <a:defRPr sz="2400"/>
            </a:lvl1pPr>
          </a:lstStyle>
          <a:p>
            <a:r>
              <a:rPr lang="en-US" dirty="0"/>
              <a:t>Click to edit Master title style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548640" y="2286000"/>
            <a:ext cx="11091672" cy="3346704"/>
          </a:xfrm>
        </p:spPr>
        <p:txBody>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a:xfrm>
            <a:off x="548640" y="6356350"/>
            <a:ext cx="2743200" cy="365125"/>
          </a:xfrm>
        </p:spPr>
        <p:txBody>
          <a:bodyPr/>
          <a:lstStyle/>
          <a:p>
            <a:r>
              <a:rPr lang="en-US" dirty="0"/>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a:xfrm>
            <a:off x="10794492" y="6356350"/>
            <a:ext cx="845820" cy="365125"/>
          </a:xfrm>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80287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grpSp>
        <p:nvGrpSpPr>
          <p:cNvPr id="2" name="Bottom Right">
            <a:extLst>
              <a:ext uri="{FF2B5EF4-FFF2-40B4-BE49-F238E27FC236}">
                <a16:creationId xmlns:a16="http://schemas.microsoft.com/office/drawing/2014/main" id="{0E5E4AF1-5C64-AF7D-3DCF-67FF6202AF59}"/>
              </a:ext>
              <a:ext uri="{C183D7F6-B498-43B3-948B-1728B52AA6E4}">
                <adec:decorative xmlns:adec="http://schemas.microsoft.com/office/drawing/2017/decorative" xmlns="" val="1"/>
              </a:ext>
            </a:extLst>
          </p:cNvPr>
          <p:cNvGrpSpPr/>
          <p:nvPr userDrawn="1"/>
        </p:nvGrpSpPr>
        <p:grpSpPr>
          <a:xfrm>
            <a:off x="7620000" y="4222592"/>
            <a:ext cx="4572000" cy="2635408"/>
            <a:chOff x="7980400" y="3276601"/>
            <a:chExt cx="4211600" cy="3581399"/>
          </a:xfrm>
        </p:grpSpPr>
        <p:grpSp>
          <p:nvGrpSpPr>
            <p:cNvPr id="3" name="Graphic 157">
              <a:extLst>
                <a:ext uri="{FF2B5EF4-FFF2-40B4-BE49-F238E27FC236}">
                  <a16:creationId xmlns:a16="http://schemas.microsoft.com/office/drawing/2014/main" id="{3504D9AC-A56D-26E2-7628-FCA205644474}"/>
                </a:ext>
                <a:ext uri="{C183D7F6-B498-43B3-948B-1728B52AA6E4}">
                  <adec:decorative xmlns:adec="http://schemas.microsoft.com/office/drawing/2017/decorative" xmlns=""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3A60F7DC-D428-2691-2024-FDC0A8F1D7FC}"/>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0" name="Freeform: Shape 25">
                <a:extLst>
                  <a:ext uri="{FF2B5EF4-FFF2-40B4-BE49-F238E27FC236}">
                    <a16:creationId xmlns:a16="http://schemas.microsoft.com/office/drawing/2014/main" id="{4F8DA334-9C3E-53D2-8336-7253E3AF12EB}"/>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2" name="Freeform: Shape 26">
                <a:extLst>
                  <a:ext uri="{FF2B5EF4-FFF2-40B4-BE49-F238E27FC236}">
                    <a16:creationId xmlns:a16="http://schemas.microsoft.com/office/drawing/2014/main" id="{D9A6F1F6-9959-9331-EF7E-CF44211DACA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3" name="Freeform: Shape 30">
                <a:extLst>
                  <a:ext uri="{FF2B5EF4-FFF2-40B4-BE49-F238E27FC236}">
                    <a16:creationId xmlns:a16="http://schemas.microsoft.com/office/drawing/2014/main" id="{91C24A8C-16F8-C6CF-A3D3-20BD9FE46252}"/>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4" name="Freeform: Shape 31">
                <a:extLst>
                  <a:ext uri="{FF2B5EF4-FFF2-40B4-BE49-F238E27FC236}">
                    <a16:creationId xmlns:a16="http://schemas.microsoft.com/office/drawing/2014/main" id="{FB276BD0-4A6B-06B9-AD17-28C45F54EDC0}"/>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5" name="Freeform: Shape 32">
                <a:extLst>
                  <a:ext uri="{FF2B5EF4-FFF2-40B4-BE49-F238E27FC236}">
                    <a16:creationId xmlns:a16="http://schemas.microsoft.com/office/drawing/2014/main" id="{20566CB5-910F-9CBD-3521-93919244860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6" name="Freeform: Shape 36">
                <a:extLst>
                  <a:ext uri="{FF2B5EF4-FFF2-40B4-BE49-F238E27FC236}">
                    <a16:creationId xmlns:a16="http://schemas.microsoft.com/office/drawing/2014/main" id="{5591EF06-D01C-ED06-33B6-7ABBB5C40B1F}"/>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grpSp>
        <p:sp>
          <p:nvSpPr>
            <p:cNvPr id="7" name="Freeform: Shape 23">
              <a:extLst>
                <a:ext uri="{FF2B5EF4-FFF2-40B4-BE49-F238E27FC236}">
                  <a16:creationId xmlns:a16="http://schemas.microsoft.com/office/drawing/2014/main" id="{AD4040B3-F70D-2EBB-B994-6A24050AC445}"/>
                </a:ext>
                <a:ext uri="{C183D7F6-B498-43B3-948B-1728B52AA6E4}">
                  <adec:decorative xmlns:adec="http://schemas.microsoft.com/office/drawing/2017/decorative" xmlns=""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noProof="0" dirty="0"/>
            </a:p>
          </p:txBody>
        </p:sp>
      </p:grpSp>
      <p:sp>
        <p:nvSpPr>
          <p:cNvPr id="11" name="Title 1">
            <a:extLst>
              <a:ext uri="{FF2B5EF4-FFF2-40B4-BE49-F238E27FC236}">
                <a16:creationId xmlns:a16="http://schemas.microsoft.com/office/drawing/2014/main" id="{076C4EAC-BBDE-1963-BD72-3BD2A47DC59C}"/>
              </a:ext>
            </a:extLst>
          </p:cNvPr>
          <p:cNvSpPr>
            <a:spLocks noGrp="1"/>
          </p:cNvSpPr>
          <p:nvPr>
            <p:ph type="ctrTitle"/>
          </p:nvPr>
        </p:nvSpPr>
        <p:spPr>
          <a:xfrm>
            <a:off x="384048" y="4754880"/>
            <a:ext cx="11430000" cy="1371600"/>
          </a:xfrm>
        </p:spPr>
        <p:txBody>
          <a:bodyPr anchor="b">
            <a:normAutofit/>
          </a:bodyPr>
          <a:lstStyle>
            <a:lvl1pPr algn="ctr">
              <a:defRPr sz="4400"/>
            </a:lvl1pPr>
          </a:lstStyle>
          <a:p>
            <a:r>
              <a:rPr lang="en-US" noProof="0" dirty="0"/>
              <a:t>Click to edit Master title style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0" y="0"/>
            <a:ext cx="12188952" cy="4498848"/>
          </a:xfrm>
        </p:spPr>
        <p:txBody>
          <a:bodyPr/>
          <a:lstStyle>
            <a:lvl1pPr marL="0" indent="0">
              <a:buNone/>
              <a:defRPr/>
            </a:lvl1pPr>
          </a:lstStyle>
          <a:p>
            <a:endParaRPr lang="en-US" noProof="0" dirty="0"/>
          </a:p>
        </p:txBody>
      </p:sp>
    </p:spTree>
    <p:extLst>
      <p:ext uri="{BB962C8B-B14F-4D97-AF65-F5344CB8AC3E}">
        <p14:creationId xmlns:p14="http://schemas.microsoft.com/office/powerpoint/2010/main" val="4073616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2">
    <p:spTree>
      <p:nvGrpSpPr>
        <p:cNvPr id="1" name=""/>
        <p:cNvGrpSpPr/>
        <p:nvPr/>
      </p:nvGrpSpPr>
      <p:grpSpPr>
        <a:xfrm>
          <a:off x="0" y="0"/>
          <a:ext cx="0" cy="0"/>
          <a:chOff x="0" y="0"/>
          <a:chExt cx="0" cy="0"/>
        </a:xfrm>
      </p:grpSpPr>
      <p:grpSp>
        <p:nvGrpSpPr>
          <p:cNvPr id="5" name="Top Right">
            <a:extLst>
              <a:ext uri="{FF2B5EF4-FFF2-40B4-BE49-F238E27FC236}">
                <a16:creationId xmlns:a16="http://schemas.microsoft.com/office/drawing/2014/main" id="{3CBE3FA5-1D12-E2FA-F6C4-E8BE184EECD9}"/>
              </a:ext>
              <a:ext uri="{C183D7F6-B498-43B3-948B-1728B52AA6E4}">
                <adec:decorative xmlns:adec="http://schemas.microsoft.com/office/drawing/2017/decorative" xmlns="" val="1"/>
              </a:ext>
            </a:extLst>
          </p:cNvPr>
          <p:cNvGrpSpPr/>
          <p:nvPr userDrawn="1"/>
        </p:nvGrpSpPr>
        <p:grpSpPr>
          <a:xfrm flipH="1">
            <a:off x="8314340" y="-1"/>
            <a:ext cx="3877660" cy="5906585"/>
            <a:chOff x="10849" y="-3086"/>
            <a:chExt cx="2198951" cy="3349518"/>
          </a:xfrm>
        </p:grpSpPr>
        <p:sp>
          <p:nvSpPr>
            <p:cNvPr id="6" name="Freeform: Shape 9">
              <a:extLst>
                <a:ext uri="{FF2B5EF4-FFF2-40B4-BE49-F238E27FC236}">
                  <a16:creationId xmlns:a16="http://schemas.microsoft.com/office/drawing/2014/main" id="{4172A1F4-49C3-5D7A-52B9-1066ED8D1E45}"/>
                </a:ext>
                <a:ext uri="{C183D7F6-B498-43B3-948B-1728B52AA6E4}">
                  <adec:decorative xmlns:adec="http://schemas.microsoft.com/office/drawing/2017/decorative" xmlns=""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dirty="0">
                <a:solidFill>
                  <a:schemeClr val="tx1">
                    <a:lumMod val="65000"/>
                    <a:lumOff val="35000"/>
                  </a:schemeClr>
                </a:solidFill>
                <a:latin typeface="AvenirNext LT Pro Medium" panose="020B0504020202020204" pitchFamily="34" charset="0"/>
              </a:endParaRPr>
            </a:p>
          </p:txBody>
        </p:sp>
        <p:sp>
          <p:nvSpPr>
            <p:cNvPr id="7" name="Freeform: Shape 10">
              <a:extLst>
                <a:ext uri="{FF2B5EF4-FFF2-40B4-BE49-F238E27FC236}">
                  <a16:creationId xmlns:a16="http://schemas.microsoft.com/office/drawing/2014/main" id="{FBF7309D-93C5-EDDF-70F8-BB6CDE096E00}"/>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8" name="Freeform: Shape 11">
              <a:extLst>
                <a:ext uri="{FF2B5EF4-FFF2-40B4-BE49-F238E27FC236}">
                  <a16:creationId xmlns:a16="http://schemas.microsoft.com/office/drawing/2014/main" id="{54770304-0166-E338-9DC5-53FF3EAE5A24}"/>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9" name="Freeform: Shape 12">
              <a:extLst>
                <a:ext uri="{FF2B5EF4-FFF2-40B4-BE49-F238E27FC236}">
                  <a16:creationId xmlns:a16="http://schemas.microsoft.com/office/drawing/2014/main" id="{84659F45-0B9C-5A8E-603E-B596282270DE}"/>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0" name="Freeform: Shape 13">
              <a:extLst>
                <a:ext uri="{FF2B5EF4-FFF2-40B4-BE49-F238E27FC236}">
                  <a16:creationId xmlns:a16="http://schemas.microsoft.com/office/drawing/2014/main" id="{70A5F154-3FCF-47B9-B7C5-35BF9591E231}"/>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1" name="Freeform: Shape 14">
              <a:extLst>
                <a:ext uri="{FF2B5EF4-FFF2-40B4-BE49-F238E27FC236}">
                  <a16:creationId xmlns:a16="http://schemas.microsoft.com/office/drawing/2014/main" id="{421000D3-834B-680B-2527-D152BB8F1EE1}"/>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2" name="Freeform: Shape 15">
              <a:extLst>
                <a:ext uri="{FF2B5EF4-FFF2-40B4-BE49-F238E27FC236}">
                  <a16:creationId xmlns:a16="http://schemas.microsoft.com/office/drawing/2014/main" id="{42E06095-8C9B-EE19-1498-77CFC001B963}"/>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3" name="Freeform: Shape 16">
              <a:extLst>
                <a:ext uri="{FF2B5EF4-FFF2-40B4-BE49-F238E27FC236}">
                  <a16:creationId xmlns:a16="http://schemas.microsoft.com/office/drawing/2014/main" id="{94C4696D-BBBC-E412-D4E6-75FC29A89946}"/>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grpSp>
      <p:grpSp>
        <p:nvGrpSpPr>
          <p:cNvPr id="14" name="Top Right">
            <a:extLst>
              <a:ext uri="{FF2B5EF4-FFF2-40B4-BE49-F238E27FC236}">
                <a16:creationId xmlns:a16="http://schemas.microsoft.com/office/drawing/2014/main" id="{9D926F0F-ADC0-F590-4458-2C1E7E553D85}"/>
              </a:ext>
              <a:ext uri="{C183D7F6-B498-43B3-948B-1728B52AA6E4}">
                <adec:decorative xmlns:adec="http://schemas.microsoft.com/office/drawing/2017/decorative" xmlns="" val="1"/>
              </a:ext>
            </a:extLst>
          </p:cNvPr>
          <p:cNvGrpSpPr/>
          <p:nvPr userDrawn="1"/>
        </p:nvGrpSpPr>
        <p:grpSpPr>
          <a:xfrm rot="10800000" flipH="1">
            <a:off x="0" y="2702248"/>
            <a:ext cx="2062373" cy="4155752"/>
            <a:chOff x="10849" y="15178"/>
            <a:chExt cx="2198951" cy="3331254"/>
          </a:xfrm>
        </p:grpSpPr>
        <p:sp>
          <p:nvSpPr>
            <p:cNvPr id="15" name="Freeform: Shape 10">
              <a:extLst>
                <a:ext uri="{FF2B5EF4-FFF2-40B4-BE49-F238E27FC236}">
                  <a16:creationId xmlns:a16="http://schemas.microsoft.com/office/drawing/2014/main" id="{AAA63A7B-917E-3C2F-47F3-D5D6D45B1912}"/>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6" name="Freeform: Shape 11">
              <a:extLst>
                <a:ext uri="{FF2B5EF4-FFF2-40B4-BE49-F238E27FC236}">
                  <a16:creationId xmlns:a16="http://schemas.microsoft.com/office/drawing/2014/main" id="{79B7A8C2-F0EF-86E1-6636-07C931C0E7F3}"/>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7" name="Freeform: Shape 12">
              <a:extLst>
                <a:ext uri="{FF2B5EF4-FFF2-40B4-BE49-F238E27FC236}">
                  <a16:creationId xmlns:a16="http://schemas.microsoft.com/office/drawing/2014/main" id="{8E23E81E-4B9A-52D9-6D8E-34A0E5E3F49E}"/>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8" name="Freeform: Shape 13">
              <a:extLst>
                <a:ext uri="{FF2B5EF4-FFF2-40B4-BE49-F238E27FC236}">
                  <a16:creationId xmlns:a16="http://schemas.microsoft.com/office/drawing/2014/main" id="{2FEE8188-CA2A-2E73-3F39-9B7EC600A66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9" name="Freeform: Shape 14">
              <a:extLst>
                <a:ext uri="{FF2B5EF4-FFF2-40B4-BE49-F238E27FC236}">
                  <a16:creationId xmlns:a16="http://schemas.microsoft.com/office/drawing/2014/main" id="{6FDA9D3F-08AF-922F-425B-5BF91ABE44E0}"/>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20" name="Freeform: Shape 15">
              <a:extLst>
                <a:ext uri="{FF2B5EF4-FFF2-40B4-BE49-F238E27FC236}">
                  <a16:creationId xmlns:a16="http://schemas.microsoft.com/office/drawing/2014/main" id="{79545655-F52E-17B0-581D-57970E8137F3}"/>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21" name="Freeform: Shape 16">
              <a:extLst>
                <a:ext uri="{FF2B5EF4-FFF2-40B4-BE49-F238E27FC236}">
                  <a16:creationId xmlns:a16="http://schemas.microsoft.com/office/drawing/2014/main" id="{9FF8CC2F-D9BE-D072-DFBA-A03420C403CA}"/>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grpSp>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48640" y="914400"/>
            <a:ext cx="10972800" cy="914400"/>
          </a:xfrm>
        </p:spPr>
        <p:txBody>
          <a:bodyPr anchor="t">
            <a:normAutofit/>
          </a:bodyPr>
          <a:lstStyle>
            <a:lvl1pPr>
              <a:defRPr sz="2400"/>
            </a:lvl1pPr>
          </a:lstStyle>
          <a:p>
            <a:r>
              <a:rPr lang="en-US" noProof="0" dirty="0"/>
              <a:t>Click to edit Master title style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548640" y="2286000"/>
            <a:ext cx="5212080" cy="3840480"/>
          </a:xfrm>
        </p:spPr>
        <p:txBody>
          <a:bodyPr>
            <a:normAutofit/>
          </a:bodyPr>
          <a:lstStyle>
            <a:lvl1pPr marL="514350" indent="-514350">
              <a:spcBef>
                <a:spcPts val="1600"/>
              </a:spcBef>
              <a:buFont typeface="+mj-lt"/>
              <a:buAutoNum type="arabicPeriod"/>
              <a:defRPr sz="1800"/>
            </a:lvl1pPr>
            <a:lvl2pPr marL="1097280" indent="-512064">
              <a:buFont typeface="+mj-lt"/>
              <a:buAutoNum type="alphaLcPeriod"/>
              <a:defRPr sz="1600"/>
            </a:lvl2pPr>
            <a:lvl3pPr marL="1609344" indent="-512064">
              <a:buFont typeface="+mj-lt"/>
              <a:buAutoNum type="arabicParenR"/>
              <a:defRPr sz="1400"/>
            </a:lvl3pPr>
            <a:lvl4pPr marL="2212848" indent="-512064">
              <a:spcBef>
                <a:spcPts val="500"/>
              </a:spcBef>
              <a:buFont typeface="+mj-lt"/>
              <a:buAutoNum type="alphaLcParenR"/>
              <a:defRPr sz="1200"/>
            </a:lvl4pPr>
            <a:lvl5pPr marL="2724912" indent="-512064">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400800" y="2286000"/>
            <a:ext cx="5212080" cy="3840480"/>
          </a:xfrm>
        </p:spPr>
        <p:txBody>
          <a:bodyPr>
            <a:normAutofit/>
          </a:bodyPr>
          <a:lstStyle>
            <a:lvl1pPr marL="0" indent="0">
              <a:spcBef>
                <a:spcPts val="1600"/>
              </a:spcBef>
              <a:buNone/>
              <a:defRPr sz="1800"/>
            </a:lvl1pPr>
            <a:lvl2pPr>
              <a:defRPr sz="1600"/>
            </a:lvl2pPr>
            <a:lvl3pPr>
              <a:defRPr sz="1400"/>
            </a:lvl3pPr>
            <a:lvl4pPr>
              <a:defRPr sz="1200"/>
            </a:lvl4pPr>
            <a:lvl5pPr>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 name="Date Placeholder 21">
            <a:extLst>
              <a:ext uri="{FF2B5EF4-FFF2-40B4-BE49-F238E27FC236}">
                <a16:creationId xmlns:a16="http://schemas.microsoft.com/office/drawing/2014/main" id="{C837C813-621D-5D2C-4019-EE80976040CB}"/>
              </a:ext>
            </a:extLst>
          </p:cNvPr>
          <p:cNvSpPr>
            <a:spLocks noGrp="1"/>
          </p:cNvSpPr>
          <p:nvPr>
            <p:ph type="dt" sz="half" idx="10"/>
          </p:nvPr>
        </p:nvSpPr>
        <p:spPr>
          <a:xfrm>
            <a:off x="548640" y="6356350"/>
            <a:ext cx="2743200" cy="365125"/>
          </a:xfrm>
        </p:spPr>
        <p:txBody>
          <a:bodyPr/>
          <a:lstStyle/>
          <a:p>
            <a:r>
              <a:rPr lang="en-US" noProof="0" dirty="0"/>
              <a:t>20XX</a:t>
            </a:r>
          </a:p>
        </p:txBody>
      </p:sp>
      <p:sp>
        <p:nvSpPr>
          <p:cNvPr id="23" name="Slide Number Placeholder 22">
            <a:extLst>
              <a:ext uri="{FF2B5EF4-FFF2-40B4-BE49-F238E27FC236}">
                <a16:creationId xmlns:a16="http://schemas.microsoft.com/office/drawing/2014/main" id="{58AA2A2F-7F84-7371-DE7D-3170E7F1BBCF}"/>
              </a:ext>
            </a:extLst>
          </p:cNvPr>
          <p:cNvSpPr>
            <a:spLocks noGrp="1"/>
          </p:cNvSpPr>
          <p:nvPr>
            <p:ph type="sldNum" sz="quarter" idx="11"/>
          </p:nvPr>
        </p:nvSpPr>
        <p:spPr>
          <a:xfrm>
            <a:off x="10767060" y="6356350"/>
            <a:ext cx="845820" cy="365125"/>
          </a:xfrm>
        </p:spPr>
        <p:txBody>
          <a:bodyPr/>
          <a:lstStyle/>
          <a:p>
            <a:fld id="{294A09A9-5501-47C1-A89A-A340965A2BE2}" type="slidenum">
              <a:rPr lang="en-US" noProof="0" smtClean="0"/>
              <a:pPr/>
              <a:t>‹#›</a:t>
            </a:fld>
            <a:endParaRPr lang="en-US" noProof="0" dirty="0"/>
          </a:p>
        </p:txBody>
      </p:sp>
    </p:spTree>
    <p:extLst>
      <p:ext uri="{BB962C8B-B14F-4D97-AF65-F5344CB8AC3E}">
        <p14:creationId xmlns:p14="http://schemas.microsoft.com/office/powerpoint/2010/main" val="301069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pSp>
        <p:nvGrpSpPr>
          <p:cNvPr id="14" name="Top Right">
            <a:extLst>
              <a:ext uri="{FF2B5EF4-FFF2-40B4-BE49-F238E27FC236}">
                <a16:creationId xmlns:a16="http://schemas.microsoft.com/office/drawing/2014/main" id="{7DCF5A23-16BE-4FF7-8562-4B9CD64FB2DE}"/>
              </a:ext>
              <a:ext uri="{C183D7F6-B498-43B3-948B-1728B52AA6E4}">
                <adec:decorative xmlns:adec="http://schemas.microsoft.com/office/drawing/2017/decorative" xmlns="" val="1"/>
              </a:ext>
            </a:extLst>
          </p:cNvPr>
          <p:cNvGrpSpPr/>
          <p:nvPr userDrawn="1"/>
        </p:nvGrpSpPr>
        <p:grpSpPr>
          <a:xfrm>
            <a:off x="10850" y="-1"/>
            <a:ext cx="2768446" cy="4486275"/>
            <a:chOff x="10849" y="-3086"/>
            <a:chExt cx="2198951" cy="3349518"/>
          </a:xfrm>
        </p:grpSpPr>
        <p:sp>
          <p:nvSpPr>
            <p:cNvPr id="15" name="Freeform: Shape 9">
              <a:extLst>
                <a:ext uri="{FF2B5EF4-FFF2-40B4-BE49-F238E27FC236}">
                  <a16:creationId xmlns:a16="http://schemas.microsoft.com/office/drawing/2014/main" id="{930E8856-48C1-4FFD-9BC1-360BCDEC04B6}"/>
                </a:ext>
                <a:ext uri="{C183D7F6-B498-43B3-948B-1728B52AA6E4}">
                  <adec:decorative xmlns:adec="http://schemas.microsoft.com/office/drawing/2017/decorative" xmlns=""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dirty="0">
                <a:solidFill>
                  <a:schemeClr val="tx1">
                    <a:lumMod val="65000"/>
                    <a:lumOff val="35000"/>
                  </a:schemeClr>
                </a:solidFill>
                <a:latin typeface="AvenirNext LT Pro Medium" panose="020B0504020202020204" pitchFamily="34" charset="0"/>
              </a:endParaRPr>
            </a:p>
          </p:txBody>
        </p:sp>
        <p:sp>
          <p:nvSpPr>
            <p:cNvPr id="16" name="Freeform: Shape 10">
              <a:extLst>
                <a:ext uri="{FF2B5EF4-FFF2-40B4-BE49-F238E27FC236}">
                  <a16:creationId xmlns:a16="http://schemas.microsoft.com/office/drawing/2014/main" id="{0950DAF3-AE2C-43D7-884D-F377394DBC57}"/>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7" name="Freeform: Shape 11">
              <a:extLst>
                <a:ext uri="{FF2B5EF4-FFF2-40B4-BE49-F238E27FC236}">
                  <a16:creationId xmlns:a16="http://schemas.microsoft.com/office/drawing/2014/main" id="{49552E91-169E-43A2-8337-361B09B2ECE1}"/>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8" name="Freeform: Shape 12">
              <a:extLst>
                <a:ext uri="{FF2B5EF4-FFF2-40B4-BE49-F238E27FC236}">
                  <a16:creationId xmlns:a16="http://schemas.microsoft.com/office/drawing/2014/main" id="{4F38336D-53FF-4098-A32C-E01EF18D47C5}"/>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9" name="Freeform: Shape 13">
              <a:extLst>
                <a:ext uri="{FF2B5EF4-FFF2-40B4-BE49-F238E27FC236}">
                  <a16:creationId xmlns:a16="http://schemas.microsoft.com/office/drawing/2014/main" id="{C78446BA-74A6-401A-BC2F-8B0BB17F7E1D}"/>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20" name="Freeform: Shape 14">
              <a:extLst>
                <a:ext uri="{FF2B5EF4-FFF2-40B4-BE49-F238E27FC236}">
                  <a16:creationId xmlns:a16="http://schemas.microsoft.com/office/drawing/2014/main" id="{3C401887-78BB-448B-80F1-C8D99C8F25B4}"/>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21" name="Freeform: Shape 15">
              <a:extLst>
                <a:ext uri="{FF2B5EF4-FFF2-40B4-BE49-F238E27FC236}">
                  <a16:creationId xmlns:a16="http://schemas.microsoft.com/office/drawing/2014/main" id="{44DEADB1-ECC3-4C91-8A42-4B8440DEA49B}"/>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22" name="Freeform: Shape 16">
              <a:extLst>
                <a:ext uri="{FF2B5EF4-FFF2-40B4-BE49-F238E27FC236}">
                  <a16:creationId xmlns:a16="http://schemas.microsoft.com/office/drawing/2014/main" id="{47CC59C4-2B0F-4C73-ABC9-BB2A900B44A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48640" y="685800"/>
            <a:ext cx="5029200" cy="4023360"/>
          </a:xfrm>
        </p:spPr>
        <p:txBody>
          <a:bodyPr anchor="b">
            <a:noAutofit/>
          </a:bodyPr>
          <a:lstStyle>
            <a:lvl1pPr>
              <a:defRPr sz="4400" baseline="0"/>
            </a:lvl1pPr>
          </a:lstStyle>
          <a:p>
            <a:r>
              <a:rPr lang="en-US" noProof="0"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548640" y="4846320"/>
            <a:ext cx="5029200" cy="1554480"/>
          </a:xfrm>
        </p:spPr>
        <p:txBody>
          <a:bodyPr>
            <a:noAutofit/>
          </a:bodyPr>
          <a:lstStyle>
            <a:lvl1pPr marL="0" indent="0">
              <a:lnSpc>
                <a:spcPct val="140000"/>
              </a:lnSpc>
              <a:buNone/>
              <a:defRPr sz="1800"/>
            </a:lvl1pPr>
            <a:lvl2pPr marL="457200" indent="0">
              <a:lnSpc>
                <a:spcPts val="2200"/>
              </a:lnSpc>
              <a:buNone/>
              <a:defRPr sz="1800"/>
            </a:lvl2pPr>
            <a:lvl3pPr marL="914400" indent="0">
              <a:lnSpc>
                <a:spcPts val="2200"/>
              </a:lnSpc>
              <a:buNone/>
              <a:defRPr sz="1800"/>
            </a:lvl3pPr>
            <a:lvl4pPr marL="1371600" indent="0">
              <a:lnSpc>
                <a:spcPts val="2200"/>
              </a:lnSpc>
              <a:buNone/>
              <a:defRPr sz="1800"/>
            </a:lvl4pPr>
            <a:lvl5pPr marL="1828800" indent="0">
              <a:lnSpc>
                <a:spcPts val="2200"/>
              </a:lnSpc>
              <a:buNone/>
              <a:defRPr sz="18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Picture Placeholder 6">
            <a:extLst>
              <a:ext uri="{FF2B5EF4-FFF2-40B4-BE49-F238E27FC236}">
                <a16:creationId xmlns:a16="http://schemas.microsoft.com/office/drawing/2014/main" id="{87019F04-21A7-41F6-B916-F4F94E744D3C}"/>
              </a:ext>
            </a:extLst>
          </p:cNvPr>
          <p:cNvSpPr>
            <a:spLocks noGrp="1"/>
          </p:cNvSpPr>
          <p:nvPr>
            <p:ph type="pic" sz="quarter" idx="13"/>
          </p:nvPr>
        </p:nvSpPr>
        <p:spPr>
          <a:xfrm>
            <a:off x="6092952" y="0"/>
            <a:ext cx="6099048" cy="6858000"/>
          </a:xfrm>
          <a:solidFill>
            <a:schemeClr val="accent5"/>
          </a:solidFill>
        </p:spPr>
        <p:txBody>
          <a:bodyPr/>
          <a:lstStyle>
            <a:lvl1pPr marL="0" indent="0">
              <a:buNone/>
              <a:defRPr/>
            </a:lvl1pPr>
          </a:lstStyle>
          <a:p>
            <a:endParaRPr lang="en-US" noProof="0" dirty="0"/>
          </a:p>
        </p:txBody>
      </p:sp>
    </p:spTree>
    <p:extLst>
      <p:ext uri="{BB962C8B-B14F-4D97-AF65-F5344CB8AC3E}">
        <p14:creationId xmlns:p14="http://schemas.microsoft.com/office/powerpoint/2010/main" val="195923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Top Right">
            <a:extLst>
              <a:ext uri="{FF2B5EF4-FFF2-40B4-BE49-F238E27FC236}">
                <a16:creationId xmlns:a16="http://schemas.microsoft.com/office/drawing/2014/main" id="{BACCE7B0-8D06-4252-8429-A339167D208C}"/>
              </a:ext>
              <a:ext uri="{C183D7F6-B498-43B3-948B-1728B52AA6E4}">
                <adec:decorative xmlns:adec="http://schemas.microsoft.com/office/drawing/2017/decorative" xmlns="" val="1"/>
              </a:ext>
            </a:extLst>
          </p:cNvPr>
          <p:cNvGrpSpPr/>
          <p:nvPr userDrawn="1"/>
        </p:nvGrpSpPr>
        <p:grpSpPr>
          <a:xfrm rot="10800000">
            <a:off x="1975339" y="2702248"/>
            <a:ext cx="2062373" cy="4155752"/>
            <a:chOff x="10849" y="15178"/>
            <a:chExt cx="2198951" cy="3331254"/>
          </a:xfrm>
        </p:grpSpPr>
        <p:sp>
          <p:nvSpPr>
            <p:cNvPr id="12" name="Freeform: Shape 10">
              <a:extLst>
                <a:ext uri="{FF2B5EF4-FFF2-40B4-BE49-F238E27FC236}">
                  <a16:creationId xmlns:a16="http://schemas.microsoft.com/office/drawing/2014/main" id="{23D7796B-4F31-43D2-9935-135F7251B352}"/>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3" name="Freeform: Shape 11">
              <a:extLst>
                <a:ext uri="{FF2B5EF4-FFF2-40B4-BE49-F238E27FC236}">
                  <a16:creationId xmlns:a16="http://schemas.microsoft.com/office/drawing/2014/main" id="{023B3E92-CF7A-41F8-A5D4-FDD8C26708DC}"/>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4" name="Freeform: Shape 12">
              <a:extLst>
                <a:ext uri="{FF2B5EF4-FFF2-40B4-BE49-F238E27FC236}">
                  <a16:creationId xmlns:a16="http://schemas.microsoft.com/office/drawing/2014/main" id="{2194F273-6079-4D58-A510-0EBF4227520D}"/>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5" name="Freeform: Shape 13">
              <a:extLst>
                <a:ext uri="{FF2B5EF4-FFF2-40B4-BE49-F238E27FC236}">
                  <a16:creationId xmlns:a16="http://schemas.microsoft.com/office/drawing/2014/main" id="{AEC3FE6A-D4E9-4F9B-B689-9C5BF9326B6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6" name="Freeform: Shape 14">
              <a:extLst>
                <a:ext uri="{FF2B5EF4-FFF2-40B4-BE49-F238E27FC236}">
                  <a16:creationId xmlns:a16="http://schemas.microsoft.com/office/drawing/2014/main" id="{B52D8E87-7BE8-4B9B-B18D-68C99705EEC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7" name="Freeform: Shape 15">
              <a:extLst>
                <a:ext uri="{FF2B5EF4-FFF2-40B4-BE49-F238E27FC236}">
                  <a16:creationId xmlns:a16="http://schemas.microsoft.com/office/drawing/2014/main" id="{6958AF13-A360-492B-8F33-E0608A11E67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8" name="Freeform: Shape 16">
              <a:extLst>
                <a:ext uri="{FF2B5EF4-FFF2-40B4-BE49-F238E27FC236}">
                  <a16:creationId xmlns:a16="http://schemas.microsoft.com/office/drawing/2014/main" id="{337AF046-BF07-462B-82F1-2215317CC3A6}"/>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48640" y="914400"/>
            <a:ext cx="3108960" cy="2194560"/>
          </a:xfrm>
        </p:spPr>
        <p:txBody>
          <a:bodyPr anchor="t">
            <a:noAutofit/>
          </a:bodyPr>
          <a:lstStyle>
            <a:lvl1pPr>
              <a:defRPr sz="2400" baseline="0"/>
            </a:lvl1pPr>
          </a:lstStyle>
          <a:p>
            <a:r>
              <a:rPr lang="en-US" noProof="0"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548640" y="3429000"/>
            <a:ext cx="3108960" cy="3017520"/>
          </a:xfrm>
        </p:spPr>
        <p:txBody>
          <a:bodyPr>
            <a:normAutofit/>
          </a:bodyPr>
          <a:lstStyle>
            <a:lvl1pPr marL="0" indent="0">
              <a:lnSpc>
                <a:spcPct val="130000"/>
              </a:lnSpc>
              <a:spcBef>
                <a:spcPts val="1600"/>
              </a:spcBef>
              <a:buFont typeface="Arial" panose="020B0604020202020204" pitchFamily="34" charset="0"/>
              <a:buNone/>
              <a:defRPr sz="1800"/>
            </a:lvl1pPr>
            <a:lvl2pPr marL="457200" indent="0">
              <a:lnSpc>
                <a:spcPts val="2200"/>
              </a:lnSpc>
              <a:buFont typeface="Arial" panose="020B0604020202020204" pitchFamily="34" charset="0"/>
              <a:buNone/>
              <a:defRPr sz="1600"/>
            </a:lvl2pPr>
            <a:lvl3pPr marL="914400" indent="0">
              <a:lnSpc>
                <a:spcPts val="2200"/>
              </a:lnSpc>
              <a:buFont typeface="Arial" panose="020B0604020202020204" pitchFamily="34" charset="0"/>
              <a:buNone/>
              <a:defRPr sz="1600"/>
            </a:lvl3pPr>
            <a:lvl4pPr marL="1371600" indent="0">
              <a:lnSpc>
                <a:spcPts val="2200"/>
              </a:lnSpc>
              <a:buFont typeface="Arial" panose="020B0604020202020204" pitchFamily="34" charset="0"/>
              <a:buNone/>
              <a:defRPr sz="1600"/>
            </a:lvl4pPr>
            <a:lvl5pPr marL="1828800" indent="0">
              <a:lnSpc>
                <a:spcPts val="2200"/>
              </a:lnSpc>
              <a:buFont typeface="Arial" panose="020B0604020202020204" pitchFamily="34" charset="0"/>
              <a:buNone/>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Picture Placeholder 6">
            <a:extLst>
              <a:ext uri="{FF2B5EF4-FFF2-40B4-BE49-F238E27FC236}">
                <a16:creationId xmlns:a16="http://schemas.microsoft.com/office/drawing/2014/main" id="{33713A46-E629-418A-9E89-B20468B63A34}"/>
              </a:ext>
            </a:extLst>
          </p:cNvPr>
          <p:cNvSpPr>
            <a:spLocks noGrp="1"/>
          </p:cNvSpPr>
          <p:nvPr>
            <p:ph type="pic" sz="quarter" idx="11"/>
          </p:nvPr>
        </p:nvSpPr>
        <p:spPr>
          <a:xfrm>
            <a:off x="4035552" y="0"/>
            <a:ext cx="8156448" cy="6858000"/>
          </a:xfrm>
          <a:solidFill>
            <a:schemeClr val="accent5"/>
          </a:solidFill>
        </p:spPr>
        <p:txBody>
          <a:bodyPr/>
          <a:lstStyle>
            <a:lvl1pPr marL="0" indent="0">
              <a:buNone/>
              <a:defRPr/>
            </a:lvl1pPr>
          </a:lstStyle>
          <a:p>
            <a:endParaRPr lang="en-US" noProof="0" dirty="0"/>
          </a:p>
        </p:txBody>
      </p:sp>
    </p:spTree>
    <p:extLst>
      <p:ext uri="{BB962C8B-B14F-4D97-AF65-F5344CB8AC3E}">
        <p14:creationId xmlns:p14="http://schemas.microsoft.com/office/powerpoint/2010/main" val="2675446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384048" y="274320"/>
            <a:ext cx="11430000" cy="1371600"/>
          </a:xfr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384048" y="1709928"/>
            <a:ext cx="11430000" cy="457200"/>
          </a:xfrm>
        </p:spPr>
        <p:txBody>
          <a:bodyPr>
            <a:normAutofit/>
          </a:bodyPr>
          <a:lstStyle>
            <a:lvl1pPr marL="0" indent="0" algn="ctr">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Picture Placeholder 6">
            <a:extLst>
              <a:ext uri="{FF2B5EF4-FFF2-40B4-BE49-F238E27FC236}">
                <a16:creationId xmlns:a16="http://schemas.microsoft.com/office/drawing/2014/main" id="{D483C85C-0C17-7BD4-8059-020CB5A8CF6F}"/>
              </a:ext>
            </a:extLst>
          </p:cNvPr>
          <p:cNvSpPr>
            <a:spLocks noGrp="1"/>
          </p:cNvSpPr>
          <p:nvPr>
            <p:ph type="pic" sz="quarter" idx="13"/>
          </p:nvPr>
        </p:nvSpPr>
        <p:spPr>
          <a:xfrm>
            <a:off x="0" y="2359152"/>
            <a:ext cx="12188952" cy="4498848"/>
          </a:xfrm>
          <a:solidFill>
            <a:schemeClr val="accent5"/>
          </a:solidFill>
        </p:spPr>
        <p:txBody>
          <a:bodyPr/>
          <a:lstStyle>
            <a:lvl1pPr marL="0" indent="0">
              <a:buNone/>
              <a:defRPr/>
            </a:lvl1pPr>
          </a:lstStyle>
          <a:p>
            <a:endParaRPr lang="en-US" dirty="0"/>
          </a:p>
        </p:txBody>
      </p:sp>
    </p:spTree>
    <p:extLst>
      <p:ext uri="{BB962C8B-B14F-4D97-AF65-F5344CB8AC3E}">
        <p14:creationId xmlns:p14="http://schemas.microsoft.com/office/powerpoint/2010/main" val="3841787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grpSp>
        <p:nvGrpSpPr>
          <p:cNvPr id="4" name="Top Right">
            <a:extLst>
              <a:ext uri="{FF2B5EF4-FFF2-40B4-BE49-F238E27FC236}">
                <a16:creationId xmlns:a16="http://schemas.microsoft.com/office/drawing/2014/main" id="{7E501A87-7B96-007F-18D6-34F359F30C2C}"/>
              </a:ext>
              <a:ext uri="{C183D7F6-B498-43B3-948B-1728B52AA6E4}">
                <adec:decorative xmlns:adec="http://schemas.microsoft.com/office/drawing/2017/decorative" xmlns="" val="1"/>
              </a:ext>
            </a:extLst>
          </p:cNvPr>
          <p:cNvGrpSpPr/>
          <p:nvPr userDrawn="1"/>
        </p:nvGrpSpPr>
        <p:grpSpPr>
          <a:xfrm>
            <a:off x="-283066" y="475707"/>
            <a:ext cx="3877660" cy="5906585"/>
            <a:chOff x="10849" y="-3086"/>
            <a:chExt cx="2198949" cy="3349518"/>
          </a:xfrm>
        </p:grpSpPr>
        <p:sp>
          <p:nvSpPr>
            <p:cNvPr id="5" name="Freeform: Shape 9">
              <a:extLst>
                <a:ext uri="{FF2B5EF4-FFF2-40B4-BE49-F238E27FC236}">
                  <a16:creationId xmlns:a16="http://schemas.microsoft.com/office/drawing/2014/main" id="{111EFC7A-ACD9-199F-E4A7-8C34E0EEAD89}"/>
                </a:ext>
                <a:ext uri="{C183D7F6-B498-43B3-948B-1728B52AA6E4}">
                  <adec:decorative xmlns:adec="http://schemas.microsoft.com/office/drawing/2017/decorative" xmlns="" val="1"/>
                </a:ext>
              </a:extLst>
            </p:cNvPr>
            <p:cNvSpPr/>
            <p:nvPr userDrawn="1"/>
          </p:nvSpPr>
          <p:spPr>
            <a:xfrm rot="10800000">
              <a:off x="692843" y="-3086"/>
              <a:ext cx="1326110"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dirty="0">
                <a:solidFill>
                  <a:schemeClr val="tx1">
                    <a:lumMod val="65000"/>
                    <a:lumOff val="35000"/>
                  </a:schemeClr>
                </a:solidFill>
                <a:latin typeface="AvenirNext LT Pro Medium" panose="020B0504020202020204" pitchFamily="34" charset="0"/>
              </a:endParaRPr>
            </a:p>
          </p:txBody>
        </p:sp>
        <p:sp>
          <p:nvSpPr>
            <p:cNvPr id="6" name="Freeform: Shape 10">
              <a:extLst>
                <a:ext uri="{FF2B5EF4-FFF2-40B4-BE49-F238E27FC236}">
                  <a16:creationId xmlns:a16="http://schemas.microsoft.com/office/drawing/2014/main" id="{4A6B9ECC-4E29-2F57-E50C-A8AE68055078}"/>
                </a:ext>
              </a:extLst>
            </p:cNvPr>
            <p:cNvSpPr/>
            <p:nvPr userDrawn="1"/>
          </p:nvSpPr>
          <p:spPr>
            <a:xfrm>
              <a:off x="19394" y="15241"/>
              <a:ext cx="2190404"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7" name="Freeform: Shape 11">
              <a:extLst>
                <a:ext uri="{FF2B5EF4-FFF2-40B4-BE49-F238E27FC236}">
                  <a16:creationId xmlns:a16="http://schemas.microsoft.com/office/drawing/2014/main" id="{3726349E-3BE0-B780-82BA-6B9BBE73CF09}"/>
                </a:ext>
              </a:extLst>
            </p:cNvPr>
            <p:cNvSpPr/>
            <p:nvPr userDrawn="1"/>
          </p:nvSpPr>
          <p:spPr>
            <a:xfrm>
              <a:off x="10849" y="15178"/>
              <a:ext cx="1978673"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8" name="Freeform: Shape 12">
              <a:extLst>
                <a:ext uri="{FF2B5EF4-FFF2-40B4-BE49-F238E27FC236}">
                  <a16:creationId xmlns:a16="http://schemas.microsoft.com/office/drawing/2014/main" id="{C2107A5F-3CD3-B256-F3ED-018F05C7DB72}"/>
                </a:ext>
              </a:extLst>
            </p:cNvPr>
            <p:cNvSpPr/>
            <p:nvPr userDrawn="1"/>
          </p:nvSpPr>
          <p:spPr>
            <a:xfrm>
              <a:off x="25092" y="15178"/>
              <a:ext cx="1566145"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9" name="Freeform: Shape 13">
              <a:extLst>
                <a:ext uri="{FF2B5EF4-FFF2-40B4-BE49-F238E27FC236}">
                  <a16:creationId xmlns:a16="http://schemas.microsoft.com/office/drawing/2014/main" id="{9C28699F-D10F-55C4-CCFF-C7355D570704}"/>
                </a:ext>
              </a:extLst>
            </p:cNvPr>
            <p:cNvSpPr/>
            <p:nvPr userDrawn="1"/>
          </p:nvSpPr>
          <p:spPr>
            <a:xfrm>
              <a:off x="10849" y="15178"/>
              <a:ext cx="1368430"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0" name="Freeform: Shape 14">
              <a:extLst>
                <a:ext uri="{FF2B5EF4-FFF2-40B4-BE49-F238E27FC236}">
                  <a16:creationId xmlns:a16="http://schemas.microsoft.com/office/drawing/2014/main" id="{EA3D5E76-F8C1-6F4A-298A-A21D6A99BD0A}"/>
                </a:ext>
              </a:extLst>
            </p:cNvPr>
            <p:cNvSpPr/>
            <p:nvPr userDrawn="1"/>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1" name="Freeform: Shape 15">
              <a:extLst>
                <a:ext uri="{FF2B5EF4-FFF2-40B4-BE49-F238E27FC236}">
                  <a16:creationId xmlns:a16="http://schemas.microsoft.com/office/drawing/2014/main" id="{8FE3B266-49E5-6578-0C2A-BC018130F6DC}"/>
                </a:ext>
              </a:extLst>
            </p:cNvPr>
            <p:cNvSpPr/>
            <p:nvPr userDrawn="1"/>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2" name="Freeform: Shape 16">
              <a:extLst>
                <a:ext uri="{FF2B5EF4-FFF2-40B4-BE49-F238E27FC236}">
                  <a16:creationId xmlns:a16="http://schemas.microsoft.com/office/drawing/2014/main" id="{88E1CE45-51AC-C899-077B-AC023AFB2BE3}"/>
                </a:ext>
              </a:extLst>
            </p:cNvPr>
            <p:cNvSpPr/>
            <p:nvPr userDrawn="1"/>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548640" y="914400"/>
            <a:ext cx="3657600" cy="4754880"/>
          </a:xfrm>
        </p:spPr>
        <p:txBody>
          <a:bodyPr anchor="t">
            <a:normAutofit/>
          </a:bodyPr>
          <a:lstStyle>
            <a:lvl1pPr>
              <a:defRPr sz="2400"/>
            </a:lvl1pPr>
          </a:lstStyle>
          <a:p>
            <a:r>
              <a:rPr lang="en-US" noProof="0" dirty="0"/>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6099048" y="914400"/>
            <a:ext cx="5486400" cy="4754880"/>
          </a:xfrm>
        </p:spPr>
        <p:txBody>
          <a:bodyPr anchor="t" anchorCtr="0">
            <a:normAutofit/>
          </a:bodyPr>
          <a:lstStyle>
            <a:lvl1pPr>
              <a:spcBef>
                <a:spcPts val="1600"/>
              </a:spcBef>
              <a:defRPr sz="1800"/>
            </a:lvl1pPr>
            <a:lvl2pPr>
              <a:defRPr sz="1600"/>
            </a:lvl2pPr>
            <a:lvl3pPr>
              <a:defRPr sz="1400"/>
            </a:lvl3pPr>
            <a:lvl4pPr>
              <a:defRPr sz="1200"/>
            </a:lvl4pPr>
            <a:lvl5pPr>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85755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6675120" y="576072"/>
            <a:ext cx="4937760" cy="4023360"/>
          </a:xfrm>
        </p:spPr>
        <p:txBody>
          <a:bodyPr anchor="b">
            <a:normAutofit/>
          </a:bodyPr>
          <a:lstStyle>
            <a:lvl1pPr algn="l">
              <a:defRPr sz="4400"/>
            </a:lvl1pPr>
          </a:lstStyle>
          <a:p>
            <a:r>
              <a:rPr lang="en-US" noProof="0" dirty="0"/>
              <a:t>Click to edit Master title style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6675120" y="4846320"/>
            <a:ext cx="4937760" cy="1554480"/>
          </a:xfrm>
        </p:spPr>
        <p:txBody>
          <a:bodyPr>
            <a:normAutofit/>
          </a:bodyPr>
          <a:lstStyle>
            <a:lvl1pPr marL="0" indent="0" algn="l">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0" y="0"/>
            <a:ext cx="6099048" cy="6858000"/>
          </a:xfrm>
          <a:solidFill>
            <a:schemeClr val="accent5"/>
          </a:solidFill>
        </p:spPr>
        <p:txBody>
          <a:bodyPr/>
          <a:lstStyle>
            <a:lvl1pPr marL="0" indent="0">
              <a:buNone/>
              <a:defRPr/>
            </a:lvl1pPr>
          </a:lstStyle>
          <a:p>
            <a:endParaRPr lang="en-US" noProof="0" dirty="0"/>
          </a:p>
        </p:txBody>
      </p:sp>
      <p:grpSp>
        <p:nvGrpSpPr>
          <p:cNvPr id="8" name="Bottom Right">
            <a:extLst>
              <a:ext uri="{FF2B5EF4-FFF2-40B4-BE49-F238E27FC236}">
                <a16:creationId xmlns:a16="http://schemas.microsoft.com/office/drawing/2014/main" id="{7CA8026F-F3E2-F0AC-BA28-474EDDAC7711}"/>
              </a:ext>
              <a:ext uri="{C183D7F6-B498-43B3-948B-1728B52AA6E4}">
                <adec:decorative xmlns:adec="http://schemas.microsoft.com/office/drawing/2017/decorative" xmlns="" val="1"/>
              </a:ext>
            </a:extLst>
          </p:cNvPr>
          <p:cNvGrpSpPr/>
          <p:nvPr userDrawn="1"/>
        </p:nvGrpSpPr>
        <p:grpSpPr>
          <a:xfrm flipV="1">
            <a:off x="7993448" y="0"/>
            <a:ext cx="4211600" cy="3581399"/>
            <a:chOff x="7980400" y="3276601"/>
            <a:chExt cx="4211600" cy="3581399"/>
          </a:xfrm>
        </p:grpSpPr>
        <p:grpSp>
          <p:nvGrpSpPr>
            <p:cNvPr id="9" name="Graphic 157">
              <a:extLst>
                <a:ext uri="{FF2B5EF4-FFF2-40B4-BE49-F238E27FC236}">
                  <a16:creationId xmlns:a16="http://schemas.microsoft.com/office/drawing/2014/main" id="{782E918B-03BB-ACBE-8695-C038FDB893C0}"/>
                </a:ext>
                <a:ext uri="{C183D7F6-B498-43B3-948B-1728B52AA6E4}">
                  <adec:decorative xmlns:adec="http://schemas.microsoft.com/office/drawing/2017/decorative" xmlns="" val="1"/>
                </a:ext>
              </a:extLst>
            </p:cNvPr>
            <p:cNvGrpSpPr/>
            <p:nvPr/>
          </p:nvGrpSpPr>
          <p:grpSpPr>
            <a:xfrm>
              <a:off x="8662740" y="3276601"/>
              <a:ext cx="3529260" cy="3581397"/>
              <a:chOff x="4114800" y="1423987"/>
              <a:chExt cx="3961542" cy="4007547"/>
            </a:xfrm>
            <a:noFill/>
          </p:grpSpPr>
          <p:sp>
            <p:nvSpPr>
              <p:cNvPr id="11" name="Freeform: Shape 24">
                <a:extLst>
                  <a:ext uri="{FF2B5EF4-FFF2-40B4-BE49-F238E27FC236}">
                    <a16:creationId xmlns:a16="http://schemas.microsoft.com/office/drawing/2014/main" id="{F40556B5-03F2-5DD3-B639-14377EFFE7FE}"/>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2" name="Freeform: Shape 25">
                <a:extLst>
                  <a:ext uri="{FF2B5EF4-FFF2-40B4-BE49-F238E27FC236}">
                    <a16:creationId xmlns:a16="http://schemas.microsoft.com/office/drawing/2014/main" id="{45B7ADF8-3ED6-87A7-6F47-B78462C77A20}"/>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3" name="Freeform: Shape 26">
                <a:extLst>
                  <a:ext uri="{FF2B5EF4-FFF2-40B4-BE49-F238E27FC236}">
                    <a16:creationId xmlns:a16="http://schemas.microsoft.com/office/drawing/2014/main" id="{D52AE879-F1BC-2561-2FBF-ABB2E105164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4" name="Freeform: Shape 30">
                <a:extLst>
                  <a:ext uri="{FF2B5EF4-FFF2-40B4-BE49-F238E27FC236}">
                    <a16:creationId xmlns:a16="http://schemas.microsoft.com/office/drawing/2014/main" id="{A1EA5E2E-9618-98D9-9F06-C4647D1D429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5" name="Freeform: Shape 31">
                <a:extLst>
                  <a:ext uri="{FF2B5EF4-FFF2-40B4-BE49-F238E27FC236}">
                    <a16:creationId xmlns:a16="http://schemas.microsoft.com/office/drawing/2014/main" id="{E28E6EE4-71BD-B4F1-3573-874D81459D29}"/>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6" name="Freeform: Shape 32">
                <a:extLst>
                  <a:ext uri="{FF2B5EF4-FFF2-40B4-BE49-F238E27FC236}">
                    <a16:creationId xmlns:a16="http://schemas.microsoft.com/office/drawing/2014/main" id="{2B468A56-8603-6EAF-27BD-FEDFC0343A8F}"/>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7" name="Freeform: Shape 36">
                <a:extLst>
                  <a:ext uri="{FF2B5EF4-FFF2-40B4-BE49-F238E27FC236}">
                    <a16:creationId xmlns:a16="http://schemas.microsoft.com/office/drawing/2014/main" id="{5DA205BC-40D5-E366-BFD0-0B79F340B66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grpSp>
        <p:sp>
          <p:nvSpPr>
            <p:cNvPr id="10" name="Freeform: Shape 23">
              <a:extLst>
                <a:ext uri="{FF2B5EF4-FFF2-40B4-BE49-F238E27FC236}">
                  <a16:creationId xmlns:a16="http://schemas.microsoft.com/office/drawing/2014/main" id="{2BEE78C5-0ADB-2DA5-F70E-5D73E2826F6C}"/>
                </a:ext>
                <a:ext uri="{C183D7F6-B498-43B3-948B-1728B52AA6E4}">
                  <adec:decorative xmlns:adec="http://schemas.microsoft.com/office/drawing/2017/decorative" xmlns=""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noProof="0" dirty="0"/>
            </a:p>
          </p:txBody>
        </p:sp>
      </p:grpSp>
    </p:spTree>
    <p:extLst>
      <p:ext uri="{BB962C8B-B14F-4D97-AF65-F5344CB8AC3E}">
        <p14:creationId xmlns:p14="http://schemas.microsoft.com/office/powerpoint/2010/main" val="3610170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48640" y="914400"/>
            <a:ext cx="3108960" cy="2194560"/>
          </a:xfrm>
        </p:spPr>
        <p:txBody>
          <a:bodyPr anchor="t">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548640" y="3429000"/>
            <a:ext cx="3108960" cy="3017520"/>
          </a:xfrm>
        </p:spPr>
        <p:txBody>
          <a:bodyPr>
            <a:normAutofit/>
          </a:bodyPr>
          <a:lstStyle>
            <a:lvl1pPr>
              <a:spcBef>
                <a:spcPts val="1600"/>
              </a:spcBef>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468112" y="630936"/>
            <a:ext cx="5705856" cy="5843016"/>
          </a:xfrm>
        </p:spPr>
        <p:txBody>
          <a:bodyPr>
            <a:normAutofit/>
          </a:bodyPr>
          <a:lstStyle>
            <a:lvl1pPr>
              <a:spcBef>
                <a:spcPts val="1600"/>
              </a:spcBef>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088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grpSp>
        <p:nvGrpSpPr>
          <p:cNvPr id="4" name="Top Right">
            <a:extLst>
              <a:ext uri="{FF2B5EF4-FFF2-40B4-BE49-F238E27FC236}">
                <a16:creationId xmlns:a16="http://schemas.microsoft.com/office/drawing/2014/main" id="{E97F5289-BEE7-79B5-BB8E-94638A05B9B7}"/>
              </a:ext>
              <a:ext uri="{C183D7F6-B498-43B3-948B-1728B52AA6E4}">
                <adec:decorative xmlns:adec="http://schemas.microsoft.com/office/drawing/2017/decorative" xmlns="" val="1"/>
              </a:ext>
            </a:extLst>
          </p:cNvPr>
          <p:cNvGrpSpPr/>
          <p:nvPr userDrawn="1"/>
        </p:nvGrpSpPr>
        <p:grpSpPr>
          <a:xfrm rot="10800000">
            <a:off x="10129627" y="2702248"/>
            <a:ext cx="2062373" cy="4155752"/>
            <a:chOff x="10849" y="15178"/>
            <a:chExt cx="2198951" cy="3331254"/>
          </a:xfrm>
        </p:grpSpPr>
        <p:sp>
          <p:nvSpPr>
            <p:cNvPr id="5" name="Freeform: Shape 10">
              <a:extLst>
                <a:ext uri="{FF2B5EF4-FFF2-40B4-BE49-F238E27FC236}">
                  <a16:creationId xmlns:a16="http://schemas.microsoft.com/office/drawing/2014/main" id="{444EE97B-10EF-6A90-36F9-546218041763}"/>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6" name="Freeform: Shape 11">
              <a:extLst>
                <a:ext uri="{FF2B5EF4-FFF2-40B4-BE49-F238E27FC236}">
                  <a16:creationId xmlns:a16="http://schemas.microsoft.com/office/drawing/2014/main" id="{DB37572F-3CF3-5EB8-2A9C-423F91615517}"/>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9" name="Freeform: Shape 12">
              <a:extLst>
                <a:ext uri="{FF2B5EF4-FFF2-40B4-BE49-F238E27FC236}">
                  <a16:creationId xmlns:a16="http://schemas.microsoft.com/office/drawing/2014/main" id="{F46101FA-DB58-40A4-BD93-35E09F7571D5}"/>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10" name="Freeform: Shape 13">
              <a:extLst>
                <a:ext uri="{FF2B5EF4-FFF2-40B4-BE49-F238E27FC236}">
                  <a16:creationId xmlns:a16="http://schemas.microsoft.com/office/drawing/2014/main" id="{2E4933A0-A538-7EFB-417B-E2C222C1AF4E}"/>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11" name="Freeform: Shape 14">
              <a:extLst>
                <a:ext uri="{FF2B5EF4-FFF2-40B4-BE49-F238E27FC236}">
                  <a16:creationId xmlns:a16="http://schemas.microsoft.com/office/drawing/2014/main" id="{6C2DFDF6-D78B-5984-D82E-9CEFAB74F71C}"/>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12" name="Freeform: Shape 15">
              <a:extLst>
                <a:ext uri="{FF2B5EF4-FFF2-40B4-BE49-F238E27FC236}">
                  <a16:creationId xmlns:a16="http://schemas.microsoft.com/office/drawing/2014/main" id="{855628AA-C9BE-E5CF-15C9-5AF3F3F7ACF3}"/>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13" name="Freeform: Shape 16">
              <a:extLst>
                <a:ext uri="{FF2B5EF4-FFF2-40B4-BE49-F238E27FC236}">
                  <a16:creationId xmlns:a16="http://schemas.microsoft.com/office/drawing/2014/main" id="{B87AC7A6-6033-A3C4-6202-864E4062FD47}"/>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dirty="0"/>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6675120" y="914400"/>
            <a:ext cx="5029200" cy="2194560"/>
          </a:xfrm>
        </p:spPr>
        <p:txBody>
          <a:bodyPr anchor="t" anchorCtr="0">
            <a:normAutofit/>
          </a:bodyPr>
          <a:lstStyle>
            <a:lvl1pPr>
              <a:defRPr sz="2400"/>
            </a:lvl1pPr>
          </a:lstStyle>
          <a:p>
            <a:r>
              <a:rPr lang="en-US"/>
              <a:t>Click to edit Master title style</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0" y="0"/>
            <a:ext cx="6099048" cy="6858000"/>
          </a:xfrm>
          <a:solidFill>
            <a:schemeClr val="accent5"/>
          </a:solidFill>
        </p:spPr>
        <p:txBody>
          <a:bodyPr/>
          <a:lstStyle>
            <a:lvl1pPr marL="0" indent="0">
              <a:buNone/>
              <a:defRPr/>
            </a:lvl1pPr>
          </a:lstStyle>
          <a:p>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6675120" y="3429000"/>
            <a:ext cx="5029200" cy="2697480"/>
          </a:xfrm>
        </p:spPr>
        <p:txBody>
          <a:bodyPr>
            <a:normAutofit/>
          </a:bodyPr>
          <a:lstStyle>
            <a:lvl1pPr>
              <a:spcBef>
                <a:spcPts val="1600"/>
              </a:spcBef>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a:xfrm>
            <a:off x="10858500" y="6356350"/>
            <a:ext cx="845820" cy="365125"/>
          </a:xfrm>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58654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48640" y="914400"/>
            <a:ext cx="7223760" cy="914400"/>
          </a:xfrm>
        </p:spPr>
        <p:txBody>
          <a:bodyPr anchor="t">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548640" y="2286000"/>
            <a:ext cx="7223760" cy="1828800"/>
          </a:xfrm>
        </p:spPr>
        <p:txBody>
          <a:bodyPr>
            <a:normAutofit/>
          </a:bodyPr>
          <a:lstStyle>
            <a:lvl1pPr marL="0" indent="0">
              <a:spcBef>
                <a:spcPts val="1600"/>
              </a:spcBef>
              <a:buNone/>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48640" y="4389120"/>
            <a:ext cx="7223760" cy="1828800"/>
          </a:xfrm>
        </p:spPr>
        <p:txBody>
          <a:bodyPr>
            <a:normAutofit/>
          </a:bodyPr>
          <a:lstStyle>
            <a:lvl1pPr marL="0" indent="0">
              <a:spcBef>
                <a:spcPts val="1600"/>
              </a:spcBef>
              <a:buNone/>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6">
            <a:extLst>
              <a:ext uri="{FF2B5EF4-FFF2-40B4-BE49-F238E27FC236}">
                <a16:creationId xmlns:a16="http://schemas.microsoft.com/office/drawing/2014/main" id="{13FFB825-245A-CEB4-BC9B-8E6001FC84AD}"/>
              </a:ext>
            </a:extLst>
          </p:cNvPr>
          <p:cNvSpPr>
            <a:spLocks noGrp="1"/>
          </p:cNvSpPr>
          <p:nvPr>
            <p:ph type="pic" sz="quarter" idx="13"/>
          </p:nvPr>
        </p:nvSpPr>
        <p:spPr>
          <a:xfrm>
            <a:off x="8156448" y="0"/>
            <a:ext cx="4032504" cy="6858000"/>
          </a:xfrm>
          <a:solidFill>
            <a:schemeClr val="accent5"/>
          </a:solidFill>
        </p:spPr>
        <p:txBody>
          <a:bodyPr/>
          <a:lstStyle>
            <a:lvl1pPr marL="0" indent="0">
              <a:buNone/>
              <a:defRPr/>
            </a:lvl1pPr>
          </a:lstStyle>
          <a:p>
            <a:endParaRPr lang="en-US" dirty="0"/>
          </a:p>
        </p:txBody>
      </p:sp>
    </p:spTree>
    <p:extLst>
      <p:ext uri="{BB962C8B-B14F-4D97-AF65-F5344CB8AC3E}">
        <p14:creationId xmlns:p14="http://schemas.microsoft.com/office/powerpoint/2010/main" val="4266323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grpSp>
        <p:nvGrpSpPr>
          <p:cNvPr id="4" name="Bottom Right">
            <a:extLst>
              <a:ext uri="{FF2B5EF4-FFF2-40B4-BE49-F238E27FC236}">
                <a16:creationId xmlns:a16="http://schemas.microsoft.com/office/drawing/2014/main" id="{08712125-56A8-F96B-CDF1-F3792D47443A}"/>
              </a:ext>
              <a:ext uri="{C183D7F6-B498-43B3-948B-1728B52AA6E4}">
                <adec:decorative xmlns:adec="http://schemas.microsoft.com/office/drawing/2017/decorative" xmlns="" val="1"/>
              </a:ext>
            </a:extLst>
          </p:cNvPr>
          <p:cNvGrpSpPr/>
          <p:nvPr userDrawn="1"/>
        </p:nvGrpSpPr>
        <p:grpSpPr>
          <a:xfrm flipV="1">
            <a:off x="7993448" y="0"/>
            <a:ext cx="4211600" cy="3581399"/>
            <a:chOff x="7980400" y="3276601"/>
            <a:chExt cx="4211600" cy="3581399"/>
          </a:xfrm>
        </p:grpSpPr>
        <p:grpSp>
          <p:nvGrpSpPr>
            <p:cNvPr id="9" name="Graphic 157">
              <a:extLst>
                <a:ext uri="{FF2B5EF4-FFF2-40B4-BE49-F238E27FC236}">
                  <a16:creationId xmlns:a16="http://schemas.microsoft.com/office/drawing/2014/main" id="{606BED4C-626B-4034-F706-C47B39ADBF0A}"/>
                </a:ext>
                <a:ext uri="{C183D7F6-B498-43B3-948B-1728B52AA6E4}">
                  <adec:decorative xmlns:adec="http://schemas.microsoft.com/office/drawing/2017/decorative" xmlns="" val="1"/>
                </a:ext>
              </a:extLst>
            </p:cNvPr>
            <p:cNvGrpSpPr/>
            <p:nvPr/>
          </p:nvGrpSpPr>
          <p:grpSpPr>
            <a:xfrm>
              <a:off x="8662740" y="3276601"/>
              <a:ext cx="3529260" cy="3581397"/>
              <a:chOff x="4114800" y="1423987"/>
              <a:chExt cx="3961542" cy="4007547"/>
            </a:xfrm>
            <a:noFill/>
          </p:grpSpPr>
          <p:sp>
            <p:nvSpPr>
              <p:cNvPr id="11" name="Freeform: Shape 24">
                <a:extLst>
                  <a:ext uri="{FF2B5EF4-FFF2-40B4-BE49-F238E27FC236}">
                    <a16:creationId xmlns:a16="http://schemas.microsoft.com/office/drawing/2014/main" id="{1E44F1DA-BBA0-DBF5-E95D-DA413CECCC33}"/>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2" name="Freeform: Shape 25">
                <a:extLst>
                  <a:ext uri="{FF2B5EF4-FFF2-40B4-BE49-F238E27FC236}">
                    <a16:creationId xmlns:a16="http://schemas.microsoft.com/office/drawing/2014/main" id="{1F84F55C-F405-CAE8-CC7B-F36BF514253C}"/>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3" name="Freeform: Shape 26">
                <a:extLst>
                  <a:ext uri="{FF2B5EF4-FFF2-40B4-BE49-F238E27FC236}">
                    <a16:creationId xmlns:a16="http://schemas.microsoft.com/office/drawing/2014/main" id="{516BE7FD-A069-8AEE-40A9-1F269525F7CB}"/>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4" name="Freeform: Shape 30">
                <a:extLst>
                  <a:ext uri="{FF2B5EF4-FFF2-40B4-BE49-F238E27FC236}">
                    <a16:creationId xmlns:a16="http://schemas.microsoft.com/office/drawing/2014/main" id="{AA1320FC-7DC3-FFF5-F832-D065D7F3F0BD}"/>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5" name="Freeform: Shape 31">
                <a:extLst>
                  <a:ext uri="{FF2B5EF4-FFF2-40B4-BE49-F238E27FC236}">
                    <a16:creationId xmlns:a16="http://schemas.microsoft.com/office/drawing/2014/main" id="{3B19DAD1-8FA1-2EC0-26E0-10CF718694D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6" name="Freeform: Shape 32">
                <a:extLst>
                  <a:ext uri="{FF2B5EF4-FFF2-40B4-BE49-F238E27FC236}">
                    <a16:creationId xmlns:a16="http://schemas.microsoft.com/office/drawing/2014/main" id="{01713054-80A0-F251-23CE-6EC15BA985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7" name="Freeform: Shape 36">
                <a:extLst>
                  <a:ext uri="{FF2B5EF4-FFF2-40B4-BE49-F238E27FC236}">
                    <a16:creationId xmlns:a16="http://schemas.microsoft.com/office/drawing/2014/main" id="{67EE807A-C6CE-4AA4-7E0A-7365647ACD8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grpSp>
        <p:sp>
          <p:nvSpPr>
            <p:cNvPr id="10" name="Freeform: Shape 23">
              <a:extLst>
                <a:ext uri="{FF2B5EF4-FFF2-40B4-BE49-F238E27FC236}">
                  <a16:creationId xmlns:a16="http://schemas.microsoft.com/office/drawing/2014/main" id="{0A5ACDEC-DD52-7136-650B-7390C0FBA09E}"/>
                </a:ext>
                <a:ext uri="{C183D7F6-B498-43B3-948B-1728B52AA6E4}">
                  <adec:decorative xmlns:adec="http://schemas.microsoft.com/office/drawing/2017/decorative" xmlns=""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noProof="0" dirty="0"/>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548640" y="914400"/>
            <a:ext cx="10963656" cy="914400"/>
          </a:xfrm>
        </p:spPr>
        <p:txBody>
          <a:bodyPr anchor="t" anchorCtr="0">
            <a:normAutofit/>
          </a:bodyPr>
          <a:lstStyle>
            <a:lvl1pPr>
              <a:defRPr sz="2400"/>
            </a:lvl1pPr>
          </a:lstStyle>
          <a:p>
            <a:r>
              <a:rPr lang="en-US" noProof="0" dirty="0"/>
              <a:t>Click to edit Master title style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548640" y="2286000"/>
            <a:ext cx="3108960" cy="3291840"/>
          </a:xfrm>
        </p:spPr>
        <p:txBody>
          <a:bodyPr>
            <a:normAutofit/>
          </a:bodyPr>
          <a:lstStyle>
            <a:lvl1pPr>
              <a:spcBef>
                <a:spcPts val="1600"/>
              </a:spcBef>
              <a:defRPr sz="1800"/>
            </a:lvl1pPr>
            <a:lvl2pPr>
              <a:defRPr sz="1600"/>
            </a:lvl2pPr>
            <a:lvl3pPr>
              <a:defRPr sz="1400"/>
            </a:lvl3pPr>
            <a:lvl4pPr>
              <a:defRPr sz="1200"/>
            </a:lvl4pPr>
            <a:lvl5pPr>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197096" y="2286000"/>
            <a:ext cx="7315200" cy="3410712"/>
          </a:xfrm>
        </p:spPr>
        <p:txBody>
          <a:bodyPr/>
          <a:lstStyle>
            <a:lvl1pPr marL="0" indent="0">
              <a:buNone/>
              <a:defRPr/>
            </a:lvl1pPr>
          </a:lstStyle>
          <a:p>
            <a:endParaRPr lang="en-US" noProof="0"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a:xfrm>
            <a:off x="548640" y="6356350"/>
            <a:ext cx="2743200" cy="365125"/>
          </a:xfrm>
        </p:spPr>
        <p:txBody>
          <a:bodyPr/>
          <a:lstStyle/>
          <a:p>
            <a:r>
              <a:rPr lang="en-US" noProof="0" dirty="0"/>
              <a:t>20XX</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a:xfrm>
            <a:off x="4197096" y="6356350"/>
            <a:ext cx="4114800" cy="365125"/>
          </a:xfrm>
          <a:prstGeom prst="rect">
            <a:avLst/>
          </a:prstGeom>
        </p:spPr>
        <p:txBody>
          <a:bodyPr/>
          <a:lstStyle/>
          <a:p>
            <a:endParaRPr lang="en-US" noProof="0"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a:xfrm>
            <a:off x="10666476" y="6356350"/>
            <a:ext cx="845820" cy="365125"/>
          </a:xfrm>
        </p:spPr>
        <p:txBody>
          <a:bodyPr/>
          <a:lstStyle/>
          <a:p>
            <a:fld id="{CBD12358-51D2-46B3-9BDE-DF29528B9454}" type="slidenum">
              <a:rPr lang="en-US" noProof="0" smtClean="0"/>
              <a:t>‹#›</a:t>
            </a:fld>
            <a:endParaRPr lang="en-US" noProof="0" dirty="0"/>
          </a:p>
        </p:txBody>
      </p:sp>
    </p:spTree>
    <p:extLst>
      <p:ext uri="{BB962C8B-B14F-4D97-AF65-F5344CB8AC3E}">
        <p14:creationId xmlns:p14="http://schemas.microsoft.com/office/powerpoint/2010/main" val="795379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41248" y="381000"/>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41248" y="18256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dirty="0"/>
              <a:t>20XX</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10507980" y="6356350"/>
            <a:ext cx="84582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75" r:id="rId3"/>
    <p:sldLayoutId id="2147483674" r:id="rId4"/>
    <p:sldLayoutId id="2147483676" r:id="rId5"/>
    <p:sldLayoutId id="2147483681" r:id="rId6"/>
    <p:sldLayoutId id="2147483677" r:id="rId7"/>
    <p:sldLayoutId id="2147483683" r:id="rId8"/>
    <p:sldLayoutId id="2147483678" r:id="rId9"/>
    <p:sldLayoutId id="2147483679" r:id="rId10"/>
    <p:sldLayoutId id="2147483680" r:id="rId11"/>
    <p:sldLayoutId id="2147483652" r:id="rId12"/>
    <p:sldLayoutId id="2147483661" r:id="rId13"/>
  </p:sldLayoutIdLst>
  <p:hf sldNum="0" hdr="0" ftr="0" dt="0"/>
  <p:txStyles>
    <p:titleStyle>
      <a:lvl1pPr algn="l" defTabSz="914400" rtl="0" eaLnBrk="1" latinLnBrk="0" hangingPunct="1">
        <a:lnSpc>
          <a:spcPct val="90000"/>
        </a:lnSpc>
        <a:spcBef>
          <a:spcPct val="0"/>
        </a:spcBef>
        <a:buNone/>
        <a:defRPr sz="3000" kern="1200" cap="all" spc="3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528" userDrawn="1">
          <p15:clr>
            <a:srgbClr val="547EBF"/>
          </p15:clr>
        </p15:guide>
        <p15:guide id="4" orient="horz" pos="240" userDrawn="1">
          <p15:clr>
            <a:srgbClr val="547EBF"/>
          </p15:clr>
        </p15:guide>
        <p15:guide id="5" pos="7152" userDrawn="1">
          <p15:clr>
            <a:srgbClr val="547EBF"/>
          </p15:clr>
        </p15:guide>
        <p15:guide id="6" orient="horz" pos="4080" userDrawn="1">
          <p15:clr>
            <a:srgbClr val="547EBF"/>
          </p15:clr>
        </p15:guide>
        <p15:guide id="10" pos="1920" userDrawn="1">
          <p15:clr>
            <a:srgbClr val="547EBF"/>
          </p15:clr>
        </p15:guide>
        <p15:guide id="12" pos="5736" userDrawn="1">
          <p15:clr>
            <a:srgbClr val="547EBF"/>
          </p15:clr>
        </p15:guide>
        <p15:guide id="15" pos="5112" userDrawn="1">
          <p15:clr>
            <a:srgbClr val="9FCC3B"/>
          </p15:clr>
        </p15:guide>
        <p15:guide id="16" pos="2544"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pismen.si/branje-v-javnem-prostoru/"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mailto:natalija.zalec@acs.si"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www2.arnes.si/~osljis6s/priponke/rom01/Veliki%20koralni%20greben/Veliki%20koralni%20greben.html.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346200" y="4498975"/>
            <a:ext cx="11430000" cy="1371600"/>
          </a:xfrm>
        </p:spPr>
        <p:txBody>
          <a:bodyPr anchor="b" anchorCtr="0">
            <a:normAutofit/>
          </a:bodyPr>
          <a:lstStyle/>
          <a:p>
            <a:pPr lvl="0" algn="l">
              <a:lnSpc>
                <a:spcPct val="100000"/>
              </a:lnSpc>
              <a:spcBef>
                <a:spcPts val="0"/>
              </a:spcBef>
            </a:pPr>
            <a:r>
              <a:rPr lang="sl-SI" cap="none" spc="0" dirty="0">
                <a:solidFill>
                  <a:srgbClr val="FF6600"/>
                </a:solidFill>
                <a:latin typeface="Calibri Light" panose="020F0302020204030204"/>
                <a:ea typeface="+mn-ea"/>
                <a:cs typeface="+mn-cs"/>
              </a:rPr>
              <a:t>Doseganje odraslih za širjenje bralne kulture</a:t>
            </a:r>
            <a:br>
              <a:rPr lang="sl-SI" cap="none" spc="0" dirty="0">
                <a:solidFill>
                  <a:srgbClr val="FF6600"/>
                </a:solidFill>
                <a:latin typeface="Calibri Light" panose="020F0302020204030204"/>
                <a:ea typeface="+mn-ea"/>
                <a:cs typeface="+mn-cs"/>
              </a:rPr>
            </a:br>
            <a:endParaRPr lang="sl-SI" sz="1800" cap="none" spc="0" dirty="0">
              <a:solidFill>
                <a:srgbClr val="FF6600"/>
              </a:solidFill>
              <a:latin typeface="Calibri" panose="020F0502020204030204"/>
              <a:ea typeface="+mn-ea"/>
              <a:cs typeface="+mn-cs"/>
            </a:endParaRP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3081528" y="6126480"/>
            <a:ext cx="6035040" cy="457200"/>
          </a:xfrm>
        </p:spPr>
        <p:txBody>
          <a:bodyPr anchor="ctr">
            <a:normAutofit fontScale="92500" lnSpcReduction="20000"/>
          </a:bodyPr>
          <a:lstStyle/>
          <a:p>
            <a:r>
              <a:rPr lang="sl-SI" sz="1800" dirty="0">
                <a:solidFill>
                  <a:srgbClr val="FF6600"/>
                </a:solidFill>
                <a:latin typeface="Calibri" panose="020F0502020204030204"/>
                <a:ea typeface="+mj-ea"/>
                <a:cs typeface="+mj-cs"/>
              </a:rPr>
              <a:t>Natalija Žalec, spec. /</a:t>
            </a:r>
            <a:r>
              <a:rPr lang="sl-SI" sz="1800" dirty="0" err="1">
                <a:solidFill>
                  <a:srgbClr val="FF6600"/>
                </a:solidFill>
                <a:latin typeface="Calibri" panose="020F0502020204030204"/>
                <a:ea typeface="+mj-ea"/>
                <a:cs typeface="+mj-cs"/>
              </a:rPr>
              <a:t>MAEd</a:t>
            </a:r>
            <a:r>
              <a:rPr lang="sl-SI" sz="1800" dirty="0">
                <a:solidFill>
                  <a:srgbClr val="FF6600"/>
                </a:solidFill>
                <a:latin typeface="Calibri" panose="020F0502020204030204"/>
                <a:ea typeface="+mj-ea"/>
                <a:cs typeface="+mj-cs"/>
              </a:rPr>
              <a:t> (UK)</a:t>
            </a:r>
            <a:br>
              <a:rPr lang="sl-SI" sz="1800" dirty="0">
                <a:solidFill>
                  <a:srgbClr val="FF6600"/>
                </a:solidFill>
                <a:latin typeface="Calibri" panose="020F0502020204030204"/>
                <a:ea typeface="+mj-ea"/>
                <a:cs typeface="+mj-cs"/>
              </a:rPr>
            </a:br>
            <a:r>
              <a:rPr lang="sl-SI" sz="1800" dirty="0">
                <a:solidFill>
                  <a:srgbClr val="FF6600"/>
                </a:solidFill>
                <a:latin typeface="Calibri" panose="020F0502020204030204"/>
                <a:ea typeface="+mj-ea"/>
                <a:cs typeface="+mj-cs"/>
              </a:rPr>
              <a:t>Andragoški center Slovenije</a:t>
            </a:r>
            <a:endParaRPr lang="en-US" dirty="0"/>
          </a:p>
        </p:txBody>
      </p:sp>
      <p:pic>
        <p:nvPicPr>
          <p:cNvPr id="26" name="Picture Placeholder 25" descr="Closeup of an orange sea anemone">
            <a:extLst>
              <a:ext uri="{FF2B5EF4-FFF2-40B4-BE49-F238E27FC236}">
                <a16:creationId xmlns:a16="http://schemas.microsoft.com/office/drawing/2014/main" id="{A2BF176F-5FF4-4E1E-83AA-20C41123AB05}"/>
              </a:ext>
            </a:extLst>
          </p:cNvPr>
          <p:cNvPicPr>
            <a:picLocks noGrp="1" noChangeAspect="1"/>
          </p:cNvPicPr>
          <p:nvPr>
            <p:ph type="pic" sz="quarter" idx="10"/>
          </p:nvPr>
        </p:nvPicPr>
        <p:blipFill>
          <a:blip r:embed="rId3"/>
          <a:srcRect t="22317" b="22317"/>
          <a:stretch/>
        </p:blipFill>
        <p:spPr>
          <a:xfrm>
            <a:off x="0" y="0"/>
            <a:ext cx="12188825" cy="4498975"/>
          </a:xfrm>
        </p:spPr>
      </p:pic>
    </p:spTree>
    <p:extLst>
      <p:ext uri="{BB962C8B-B14F-4D97-AF65-F5344CB8AC3E}">
        <p14:creationId xmlns:p14="http://schemas.microsoft.com/office/powerpoint/2010/main" val="1386065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34E89-1952-5288-08A0-70A4A73BE39E}"/>
              </a:ext>
            </a:extLst>
          </p:cNvPr>
          <p:cNvSpPr>
            <a:spLocks noGrp="1"/>
          </p:cNvSpPr>
          <p:nvPr>
            <p:ph type="ctrTitle"/>
          </p:nvPr>
        </p:nvSpPr>
        <p:spPr>
          <a:xfrm>
            <a:off x="384048" y="4754880"/>
            <a:ext cx="11430000" cy="1371600"/>
          </a:xfrm>
          <a:noFill/>
        </p:spPr>
        <p:txBody>
          <a:bodyPr>
            <a:noAutofit/>
          </a:bodyPr>
          <a:lstStyle/>
          <a:p>
            <a:r>
              <a:rPr lang="sl-SI" dirty="0" smtClean="0"/>
              <a:t>izbrane</a:t>
            </a:r>
            <a:r>
              <a:rPr lang="sl-SI" dirty="0" smtClean="0"/>
              <a:t> IZKUŠNJE</a:t>
            </a:r>
            <a:endParaRPr lang="en-US" dirty="0"/>
          </a:p>
        </p:txBody>
      </p:sp>
      <p:pic>
        <p:nvPicPr>
          <p:cNvPr id="5" name="Picture Placeholder 4" descr="Photo of bright red coral in  blue water&#10;&#10;">
            <a:extLst>
              <a:ext uri="{FF2B5EF4-FFF2-40B4-BE49-F238E27FC236}">
                <a16:creationId xmlns:a16="http://schemas.microsoft.com/office/drawing/2014/main" id="{9B92EC4C-4B21-E1CB-0A0F-E73CE233B7BA}"/>
              </a:ext>
            </a:extLst>
          </p:cNvPr>
          <p:cNvPicPr>
            <a:picLocks noGrp="1" noChangeAspect="1"/>
          </p:cNvPicPr>
          <p:nvPr>
            <p:ph type="pic" sz="quarter" idx="13"/>
          </p:nvPr>
        </p:nvPicPr>
        <p:blipFill>
          <a:blip r:embed="rId3"/>
          <a:srcRect t="22339" b="22339"/>
          <a:stretch/>
        </p:blipFill>
        <p:spPr>
          <a:xfrm>
            <a:off x="0" y="0"/>
            <a:ext cx="12188952" cy="4498848"/>
          </a:xfrm>
          <a:solidFill>
            <a:schemeClr val="bg1">
              <a:lumMod val="95000"/>
            </a:schemeClr>
          </a:solidFill>
        </p:spPr>
      </p:pic>
    </p:spTree>
    <p:extLst>
      <p:ext uri="{BB962C8B-B14F-4D97-AF65-F5344CB8AC3E}">
        <p14:creationId xmlns:p14="http://schemas.microsoft.com/office/powerpoint/2010/main" val="3058085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0A76-B788-B363-104E-266B7C7F7208}"/>
              </a:ext>
            </a:extLst>
          </p:cNvPr>
          <p:cNvSpPr>
            <a:spLocks noGrp="1"/>
          </p:cNvSpPr>
          <p:nvPr>
            <p:ph type="title"/>
          </p:nvPr>
        </p:nvSpPr>
        <p:spPr>
          <a:xfrm>
            <a:off x="548640" y="914400"/>
            <a:ext cx="10972800" cy="914400"/>
          </a:xfrm>
          <a:noFill/>
        </p:spPr>
        <p:txBody>
          <a:bodyPr anchor="t" anchorCtr="0">
            <a:noAutofit/>
          </a:bodyPr>
          <a:lstStyle/>
          <a:p>
            <a:r>
              <a:rPr lang="sl-SI" dirty="0" smtClean="0"/>
              <a:t>Projekt, ki smo ga kot del Akcijskega načrta </a:t>
            </a:r>
            <a:r>
              <a:rPr lang="sl-SI" b="1" dirty="0" smtClean="0"/>
              <a:t>Nacionalne strategije za razvoj bralne pismenosti 2019 – 2030 </a:t>
            </a:r>
            <a:r>
              <a:rPr lang="sl-SI" dirty="0" smtClean="0"/>
              <a:t>zagnali v letih 2022 – 2024 </a:t>
            </a:r>
            <a:r>
              <a:rPr lang="sl-SI" sz="1800" cap="none" dirty="0"/>
              <a:t>dostopno na </a:t>
            </a:r>
            <a:r>
              <a:rPr lang="sl-SI" sz="1800" cap="none" dirty="0">
                <a:hlinkClick r:id="rId3"/>
              </a:rPr>
              <a:t>https://pismen.si/branje-v-javnem-prostoru</a:t>
            </a:r>
            <a:r>
              <a:rPr lang="sl-SI" sz="1800" cap="none" dirty="0" smtClean="0">
                <a:hlinkClick r:id="rId3"/>
              </a:rPr>
              <a:t>/</a:t>
            </a:r>
            <a:r>
              <a:rPr lang="sl-SI" sz="1800" cap="none" dirty="0" smtClean="0"/>
              <a:t>  </a:t>
            </a:r>
            <a:r>
              <a:rPr lang="sl-SI" dirty="0" smtClean="0"/>
              <a:t/>
            </a:r>
            <a:br>
              <a:rPr lang="sl-SI" dirty="0" smtClean="0"/>
            </a:br>
            <a:endParaRPr lang="en-US" dirty="0"/>
          </a:p>
        </p:txBody>
      </p:sp>
      <p:sp>
        <p:nvSpPr>
          <p:cNvPr id="3" name="Content Placeholder 2">
            <a:extLst>
              <a:ext uri="{FF2B5EF4-FFF2-40B4-BE49-F238E27FC236}">
                <a16:creationId xmlns:a16="http://schemas.microsoft.com/office/drawing/2014/main" id="{05948542-FCE1-3AE6-C6C9-17975609DF70}"/>
              </a:ext>
            </a:extLst>
          </p:cNvPr>
          <p:cNvSpPr>
            <a:spLocks noGrp="1"/>
          </p:cNvSpPr>
          <p:nvPr>
            <p:ph sz="half" idx="1"/>
          </p:nvPr>
        </p:nvSpPr>
        <p:spPr>
          <a:xfrm>
            <a:off x="548640" y="2286000"/>
            <a:ext cx="5212080" cy="3840480"/>
          </a:xfrm>
          <a:noFill/>
        </p:spPr>
        <p:txBody>
          <a:bodyPr vert="horz" lIns="91440" tIns="45720" rIns="91440" bIns="45720" rtlCol="0" anchor="t">
            <a:normAutofit fontScale="92500" lnSpcReduction="20000"/>
          </a:bodyPr>
          <a:lstStyle/>
          <a:p>
            <a:r>
              <a:rPr lang="sl-SI" b="1" dirty="0" smtClean="0"/>
              <a:t>Javni natečaj za pridobitev idejnih arhitekturnih in oblikovalskih rešitev za spodbujanje branja v javnem prostoru; </a:t>
            </a:r>
            <a:r>
              <a:rPr lang="sl-SI" dirty="0" smtClean="0"/>
              <a:t>(oktober 2022)</a:t>
            </a:r>
          </a:p>
          <a:p>
            <a:r>
              <a:rPr lang="sl-SI" b="1" dirty="0" smtClean="0"/>
              <a:t>Oblikovanje razstave</a:t>
            </a:r>
            <a:r>
              <a:rPr lang="sl-SI" b="1" dirty="0">
                <a:solidFill>
                  <a:prstClr val="black">
                    <a:lumMod val="75000"/>
                    <a:lumOff val="25000"/>
                  </a:prstClr>
                </a:solidFill>
              </a:rPr>
              <a:t> Portreti branja</a:t>
            </a:r>
            <a:r>
              <a:rPr lang="sl-SI" b="1" dirty="0" smtClean="0"/>
              <a:t> , kviz Kateri tip bralca ste?,  </a:t>
            </a:r>
            <a:r>
              <a:rPr lang="sl-SI" b="1" dirty="0"/>
              <a:t>video Podobe </a:t>
            </a:r>
            <a:r>
              <a:rPr lang="sl-SI" b="1" dirty="0" smtClean="0"/>
              <a:t>branja; (2023)</a:t>
            </a:r>
            <a:endParaRPr lang="en-US" dirty="0"/>
          </a:p>
          <a:p>
            <a:r>
              <a:rPr lang="sl-SI" b="1" dirty="0" smtClean="0"/>
              <a:t>Berilo Podobe branja. Umeščanje branja v izobraževanje odraslih; (2023/2024).</a:t>
            </a:r>
          </a:p>
          <a:p>
            <a:r>
              <a:rPr lang="sl-SI" b="1" dirty="0" smtClean="0"/>
              <a:t>Izobraževalni program za andragoške delavce (pilotna izpeljava): </a:t>
            </a:r>
            <a:r>
              <a:rPr lang="sl-SI" dirty="0" smtClean="0"/>
              <a:t>Umeščanje branja v izobraževanje odraslih (24 ur + 16 ur samostojnega dela); (2024)</a:t>
            </a:r>
          </a:p>
          <a:p>
            <a:r>
              <a:rPr lang="sl-SI" b="1" dirty="0" smtClean="0"/>
              <a:t>Andragoški kolokvij: Zapeljani v branje, 2024</a:t>
            </a:r>
            <a:endParaRPr lang="en-US" b="1" dirty="0"/>
          </a:p>
        </p:txBody>
      </p:sp>
      <p:sp>
        <p:nvSpPr>
          <p:cNvPr id="4" name="Content Placeholder 3">
            <a:extLst>
              <a:ext uri="{FF2B5EF4-FFF2-40B4-BE49-F238E27FC236}">
                <a16:creationId xmlns:a16="http://schemas.microsoft.com/office/drawing/2014/main" id="{3EE67564-0457-E486-97D0-8109D2C97B3F}"/>
              </a:ext>
            </a:extLst>
          </p:cNvPr>
          <p:cNvSpPr>
            <a:spLocks noGrp="1"/>
          </p:cNvSpPr>
          <p:nvPr>
            <p:ph sz="half" idx="2"/>
          </p:nvPr>
        </p:nvSpPr>
        <p:spPr>
          <a:xfrm>
            <a:off x="6400800" y="2286000"/>
            <a:ext cx="5212080" cy="3840480"/>
          </a:xfrm>
          <a:noFill/>
        </p:spPr>
        <p:txBody>
          <a:bodyPr vert="horz" lIns="91440" tIns="45720" rIns="91440" bIns="45720" rtlCol="0" anchor="t">
            <a:normAutofit fontScale="92500" lnSpcReduction="20000"/>
          </a:bodyPr>
          <a:lstStyle/>
          <a:p>
            <a:r>
              <a:rPr lang="sl-SI" dirty="0" smtClean="0"/>
              <a:t>Neformalno in priložnostno znotraj ACS:</a:t>
            </a:r>
          </a:p>
          <a:p>
            <a:r>
              <a:rPr lang="sl-SI" dirty="0" smtClean="0"/>
              <a:t>Bralni klub </a:t>
            </a:r>
            <a:endParaRPr lang="en-US" dirty="0"/>
          </a:p>
          <a:p>
            <a:r>
              <a:rPr lang="sl-SI" dirty="0" err="1" smtClean="0"/>
              <a:t>Knjigobežnica</a:t>
            </a:r>
            <a:r>
              <a:rPr lang="sl-SI" dirty="0" smtClean="0"/>
              <a:t> v avli ACS</a:t>
            </a:r>
          </a:p>
          <a:p>
            <a:endParaRPr lang="sl-SI" dirty="0" smtClean="0"/>
          </a:p>
          <a:p>
            <a:endParaRPr lang="sl-SI" dirty="0" smtClean="0"/>
          </a:p>
          <a:p>
            <a:endParaRPr lang="en-US" dirty="0"/>
          </a:p>
        </p:txBody>
      </p:sp>
    </p:spTree>
    <p:extLst>
      <p:ext uri="{BB962C8B-B14F-4D97-AF65-F5344CB8AC3E}">
        <p14:creationId xmlns:p14="http://schemas.microsoft.com/office/powerpoint/2010/main" val="643777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548640" y="685800"/>
            <a:ext cx="5029200" cy="4023360"/>
          </a:xfrm>
        </p:spPr>
        <p:txBody>
          <a:bodyPr anchor="b">
            <a:normAutofit/>
          </a:bodyPr>
          <a:lstStyle/>
          <a:p>
            <a:r>
              <a:rPr lang="sl-SI" dirty="0" smtClean="0"/>
              <a:t>Učinki</a:t>
            </a:r>
            <a:endParaRPr lang="en-US" dirty="0"/>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body" sz="quarter" idx="10"/>
          </p:nvPr>
        </p:nvSpPr>
        <p:spPr>
          <a:xfrm>
            <a:off x="2626659" y="340659"/>
            <a:ext cx="2951181" cy="6060141"/>
          </a:xfrm>
        </p:spPr>
        <p:txBody>
          <a:bodyPr vert="horz" lIns="91440" tIns="45720" rIns="91440" bIns="45720" rtlCol="0" anchor="t">
            <a:normAutofit fontScale="70000" lnSpcReduction="20000"/>
          </a:bodyPr>
          <a:lstStyle/>
          <a:p>
            <a:pPr marL="285750" indent="-285750">
              <a:buFont typeface="Arial" panose="020B0604020202020204" pitchFamily="34" charset="0"/>
              <a:buChar char="•"/>
            </a:pPr>
            <a:r>
              <a:rPr lang="sl-SI" dirty="0" smtClean="0"/>
              <a:t>Klub se srečuje (5 ali več srečanj).</a:t>
            </a:r>
          </a:p>
          <a:p>
            <a:pPr marL="285750" indent="-285750">
              <a:buFont typeface="Arial" panose="020B0604020202020204" pitchFamily="34" charset="0"/>
              <a:buChar char="•"/>
            </a:pPr>
            <a:r>
              <a:rPr lang="sl-SI" dirty="0" err="1" smtClean="0"/>
              <a:t>Knjigobežnica</a:t>
            </a:r>
            <a:r>
              <a:rPr lang="sl-SI" dirty="0" smtClean="0"/>
              <a:t> deluje.</a:t>
            </a:r>
          </a:p>
          <a:p>
            <a:pPr marL="285750" indent="-285750">
              <a:buFont typeface="Arial" panose="020B0604020202020204" pitchFamily="34" charset="0"/>
              <a:buChar char="•"/>
            </a:pPr>
            <a:r>
              <a:rPr lang="sl-SI" dirty="0" smtClean="0"/>
              <a:t>Sodelavci samoiniciativno širijo bralno kulturo v svojem okolju.</a:t>
            </a:r>
          </a:p>
          <a:p>
            <a:pPr marL="285750" indent="-285750">
              <a:buFont typeface="Arial" panose="020B0604020202020204" pitchFamily="34" charset="0"/>
              <a:buChar char="•"/>
            </a:pPr>
            <a:r>
              <a:rPr lang="sl-SI" dirty="0" smtClean="0"/>
              <a:t>Kviz je v prvih tednih rešilo več kot 2000 ljudi.</a:t>
            </a:r>
          </a:p>
          <a:p>
            <a:pPr marL="285750" indent="-285750">
              <a:buFont typeface="Arial" panose="020B0604020202020204" pitchFamily="34" charset="0"/>
              <a:buChar char="•"/>
            </a:pPr>
            <a:r>
              <a:rPr lang="sl-SI" dirty="0" smtClean="0"/>
              <a:t>Oblikovali smo razširjeno skupino različnih strokovnjakov, ki nam pomagajo pri širjenju – kontinuirano sodelujemo.</a:t>
            </a:r>
          </a:p>
          <a:p>
            <a:pPr marL="285750" indent="-285750">
              <a:buFont typeface="Arial" panose="020B0604020202020204" pitchFamily="34" charset="0"/>
              <a:buChar char="•"/>
            </a:pPr>
            <a:r>
              <a:rPr lang="sl-SI" dirty="0" smtClean="0"/>
              <a:t>Program za andragoške delavce – nizka udeležba, a veliko zadovoljstvo in tudi interes za vključitev.</a:t>
            </a:r>
          </a:p>
          <a:p>
            <a:pPr marL="285750" indent="-285750">
              <a:buFont typeface="Arial" panose="020B0604020202020204" pitchFamily="34" charset="0"/>
              <a:buChar char="•"/>
            </a:pPr>
            <a:r>
              <a:rPr lang="sl-SI" dirty="0" smtClean="0"/>
              <a:t>13 postavitev razstave.</a:t>
            </a:r>
          </a:p>
          <a:p>
            <a:pPr marL="285750" indent="-285750">
              <a:buFont typeface="Arial" panose="020B0604020202020204" pitchFamily="34" charset="0"/>
              <a:buChar char="•"/>
            </a:pPr>
            <a:r>
              <a:rPr lang="sl-SI" dirty="0" smtClean="0"/>
              <a:t>Interaktivni del razstave – skromen odziv (pobrani samolepilni listki in svinčniki </a:t>
            </a:r>
            <a:r>
              <a:rPr lang="sl-SI" dirty="0" smtClean="0">
                <a:sym typeface="Wingdings" panose="05000000000000000000" pitchFamily="2" charset="2"/>
              </a:rPr>
              <a:t>).</a:t>
            </a:r>
            <a:endParaRPr lang="sl-SI" dirty="0" smtClean="0"/>
          </a:p>
          <a:p>
            <a:endParaRPr lang="sl-SI" dirty="0"/>
          </a:p>
          <a:p>
            <a:endParaRPr lang="en-US" dirty="0"/>
          </a:p>
        </p:txBody>
      </p:sp>
      <p:pic>
        <p:nvPicPr>
          <p:cNvPr id="16" name="Picture Placeholder 15" descr="Photo of jellyfish&#10;">
            <a:extLst>
              <a:ext uri="{FF2B5EF4-FFF2-40B4-BE49-F238E27FC236}">
                <a16:creationId xmlns:a16="http://schemas.microsoft.com/office/drawing/2014/main" id="{25EA4ABC-3336-4483-8A9F-6A60796E1E6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13" r="13"/>
          <a:stretch/>
        </p:blipFill>
        <p:spPr>
          <a:xfrm>
            <a:off x="6092952" y="0"/>
            <a:ext cx="6099048" cy="6858000"/>
          </a:xfrm>
        </p:spPr>
      </p:pic>
    </p:spTree>
    <p:extLst>
      <p:ext uri="{BB962C8B-B14F-4D97-AF65-F5344CB8AC3E}">
        <p14:creationId xmlns:p14="http://schemas.microsoft.com/office/powerpoint/2010/main" val="36498419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48639" y="914400"/>
            <a:ext cx="5108089" cy="4754880"/>
          </a:xfrm>
        </p:spPr>
        <p:txBody>
          <a:bodyPr/>
          <a:lstStyle/>
          <a:p>
            <a:r>
              <a:rPr lang="sl-SI" dirty="0" smtClean="0"/>
              <a:t/>
            </a:r>
            <a:br>
              <a:rPr lang="sl-SI" dirty="0" smtClean="0"/>
            </a:br>
            <a:r>
              <a:rPr lang="sl-SI" dirty="0"/>
              <a:t/>
            </a:r>
            <a:br>
              <a:rPr lang="sl-SI" dirty="0"/>
            </a:br>
            <a:r>
              <a:rPr lang="sl-SI" dirty="0" smtClean="0"/>
              <a:t/>
            </a:r>
            <a:br>
              <a:rPr lang="sl-SI" dirty="0" smtClean="0"/>
            </a:br>
            <a:r>
              <a:rPr lang="sl-SI" dirty="0"/>
              <a:t/>
            </a:r>
            <a:br>
              <a:rPr lang="sl-SI" dirty="0"/>
            </a:br>
            <a:r>
              <a:rPr lang="sl-SI" dirty="0" smtClean="0"/>
              <a:t/>
            </a:r>
            <a:br>
              <a:rPr lang="sl-SI" dirty="0" smtClean="0"/>
            </a:br>
            <a:r>
              <a:rPr lang="sl-SI" dirty="0"/>
              <a:t/>
            </a:r>
            <a:br>
              <a:rPr lang="sl-SI" dirty="0"/>
            </a:br>
            <a:r>
              <a:rPr lang="sl-SI" dirty="0" smtClean="0"/>
              <a:t>prisrčna HVALA !</a:t>
            </a:r>
            <a:br>
              <a:rPr lang="sl-SI" dirty="0" smtClean="0"/>
            </a:br>
            <a:r>
              <a:rPr lang="sl-SI" dirty="0"/>
              <a:t/>
            </a:r>
            <a:br>
              <a:rPr lang="sl-SI" dirty="0"/>
            </a:br>
            <a:r>
              <a:rPr lang="sl-SI" dirty="0" smtClean="0"/>
              <a:t/>
            </a:r>
            <a:br>
              <a:rPr lang="sl-SI" dirty="0" smtClean="0"/>
            </a:br>
            <a:r>
              <a:rPr lang="sl-SI" dirty="0"/>
              <a:t/>
            </a:r>
            <a:br>
              <a:rPr lang="sl-SI" dirty="0"/>
            </a:br>
            <a:r>
              <a:rPr lang="sl-SI" dirty="0" smtClean="0"/>
              <a:t/>
            </a:r>
            <a:br>
              <a:rPr lang="sl-SI" dirty="0" smtClean="0"/>
            </a:br>
            <a:r>
              <a:rPr lang="sl-SI" dirty="0" smtClean="0">
                <a:hlinkClick r:id="rId3"/>
              </a:rPr>
              <a:t>natalija.zalec@acs.si</a:t>
            </a:r>
            <a:r>
              <a:rPr lang="sl-SI" dirty="0" smtClean="0"/>
              <a:t> </a:t>
            </a:r>
            <a:endParaRPr lang="sl-SI" dirty="0"/>
          </a:p>
        </p:txBody>
      </p:sp>
      <p:pic>
        <p:nvPicPr>
          <p:cNvPr id="6" name="Označba mesta vsebine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00917" y="1255060"/>
            <a:ext cx="2569515" cy="3854824"/>
          </a:xfrm>
        </p:spPr>
      </p:pic>
    </p:spTree>
    <p:extLst>
      <p:ext uri="{BB962C8B-B14F-4D97-AF65-F5344CB8AC3E}">
        <p14:creationId xmlns:p14="http://schemas.microsoft.com/office/powerpoint/2010/main" val="826636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548640" y="914400"/>
            <a:ext cx="3108960" cy="2194560"/>
          </a:xfrm>
        </p:spPr>
        <p:txBody>
          <a:bodyPr anchor="t" anchorCtr="0"/>
          <a:lstStyle/>
          <a:p>
            <a:r>
              <a:rPr lang="sl-SI" dirty="0" smtClean="0"/>
              <a:t>O čem bomo razmišljali?</a:t>
            </a:r>
            <a:endParaRPr lang="en-US" dirty="0"/>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type="body" sz="quarter" idx="10"/>
          </p:nvPr>
        </p:nvSpPr>
        <p:spPr>
          <a:xfrm>
            <a:off x="548640" y="1828800"/>
            <a:ext cx="3108960" cy="4617720"/>
          </a:xfrm>
        </p:spPr>
        <p:txBody>
          <a:bodyPr vert="horz" lIns="91440" tIns="45720" rIns="91440" bIns="45720" rtlCol="0" anchor="t">
            <a:noAutofit/>
          </a:bodyPr>
          <a:lstStyle/>
          <a:p>
            <a:r>
              <a:rPr lang="sl-SI" dirty="0"/>
              <a:t>Bralna kultura v </a:t>
            </a:r>
            <a:r>
              <a:rPr lang="sl-SI" dirty="0" smtClean="0"/>
              <a:t>primeri s koralnim </a:t>
            </a:r>
            <a:r>
              <a:rPr lang="sl-SI" dirty="0"/>
              <a:t>grebenom in koralami? </a:t>
            </a:r>
            <a:r>
              <a:rPr lang="sl-SI" dirty="0" smtClean="0"/>
              <a:t>(asociacije)</a:t>
            </a:r>
            <a:endParaRPr lang="sl-SI" dirty="0"/>
          </a:p>
          <a:p>
            <a:r>
              <a:rPr lang="sl-SI" dirty="0"/>
              <a:t>Kaj mislimo z </a:t>
            </a:r>
            <a:r>
              <a:rPr lang="sl-SI" dirty="0" smtClean="0"/>
              <a:t>„doseganjem odraslih“ ?</a:t>
            </a:r>
            <a:endParaRPr lang="sl-SI" dirty="0"/>
          </a:p>
          <a:p>
            <a:r>
              <a:rPr lang="sl-SI" dirty="0"/>
              <a:t>Kako </a:t>
            </a:r>
            <a:r>
              <a:rPr lang="sl-SI" dirty="0" smtClean="0"/>
              <a:t>širiti bralno </a:t>
            </a:r>
            <a:r>
              <a:rPr lang="sl-SI" dirty="0"/>
              <a:t>kulturo </a:t>
            </a:r>
            <a:r>
              <a:rPr lang="sl-SI" dirty="0" smtClean="0"/>
              <a:t>(v izobraževanju </a:t>
            </a:r>
            <a:r>
              <a:rPr lang="sl-SI" dirty="0"/>
              <a:t>(odraslih</a:t>
            </a:r>
            <a:r>
              <a:rPr lang="sl-SI" dirty="0" smtClean="0"/>
              <a:t>))?</a:t>
            </a:r>
            <a:endParaRPr lang="sl-SI" dirty="0"/>
          </a:p>
          <a:p>
            <a:r>
              <a:rPr lang="sl-SI" dirty="0" smtClean="0"/>
              <a:t>Naše </a:t>
            </a:r>
            <a:r>
              <a:rPr lang="sl-SI" dirty="0"/>
              <a:t>izkušnje: primeri in učinki širjenja bralne kulture in ozaveščenosti o njenem pomenu. </a:t>
            </a:r>
          </a:p>
          <a:p>
            <a:endParaRPr lang="en-US" dirty="0"/>
          </a:p>
        </p:txBody>
      </p:sp>
      <p:pic>
        <p:nvPicPr>
          <p:cNvPr id="13" name="Picture Placeholder 12" descr="Photo of bright orange coral in  blue water&#10;&#10;">
            <a:extLst>
              <a:ext uri="{FF2B5EF4-FFF2-40B4-BE49-F238E27FC236}">
                <a16:creationId xmlns:a16="http://schemas.microsoft.com/office/drawing/2014/main" id="{B88CBF65-B7EA-4137-8EB9-45AAB1611496}"/>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t="122" b="122"/>
          <a:stretch/>
        </p:blipFill>
        <p:spPr>
          <a:xfrm>
            <a:off x="4035552" y="0"/>
            <a:ext cx="8156448" cy="6858000"/>
          </a:xfrm>
        </p:spPr>
      </p:pic>
    </p:spTree>
    <p:extLst>
      <p:ext uri="{BB962C8B-B14F-4D97-AF65-F5344CB8AC3E}">
        <p14:creationId xmlns:p14="http://schemas.microsoft.com/office/powerpoint/2010/main" val="2447338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endParaRPr lang="sl-SI" dirty="0"/>
          </a:p>
        </p:txBody>
      </p:sp>
      <p:sp>
        <p:nvSpPr>
          <p:cNvPr id="5" name="Podnaslov 4"/>
          <p:cNvSpPr>
            <a:spLocks noGrp="1"/>
          </p:cNvSpPr>
          <p:nvPr>
            <p:ph type="subTitle" idx="1"/>
          </p:nvPr>
        </p:nvSpPr>
        <p:spPr/>
        <p:txBody>
          <a:bodyPr/>
          <a:lstStyle/>
          <a:p>
            <a:r>
              <a:rPr lang="sl-SI" dirty="0" smtClean="0"/>
              <a:t>Asociacije</a:t>
            </a:r>
            <a:endParaRPr lang="sl-SI" dirty="0"/>
          </a:p>
        </p:txBody>
      </p:sp>
      <p:pic>
        <p:nvPicPr>
          <p:cNvPr id="7" name="Označba mesta slike 6"/>
          <p:cNvPicPr>
            <a:picLocks noGrp="1" noChangeAspect="1"/>
          </p:cNvPicPr>
          <p:nvPr>
            <p:ph type="pic" sz="quarter" idx="13"/>
          </p:nvPr>
        </p:nvPicPr>
        <p:blipFill>
          <a:blip r:embed="rId3"/>
          <a:srcRect l="16649" r="16649"/>
          <a:stretch>
            <a:fillRect/>
          </a:stretch>
        </p:blipFill>
        <p:spPr>
          <a:prstGeom prst="rect">
            <a:avLst/>
          </a:prstGeom>
        </p:spPr>
      </p:pic>
      <p:sp>
        <p:nvSpPr>
          <p:cNvPr id="3" name="Označba mesta besedila 2"/>
          <p:cNvSpPr>
            <a:spLocks noGrp="1"/>
          </p:cNvSpPr>
          <p:nvPr>
            <p:ph type="body" sz="quarter" idx="4294967295"/>
          </p:nvPr>
        </p:nvSpPr>
        <p:spPr>
          <a:xfrm>
            <a:off x="1663700" y="5815584"/>
            <a:ext cx="4318000" cy="851916"/>
          </a:xfrm>
        </p:spPr>
        <p:txBody>
          <a:bodyPr>
            <a:normAutofit/>
          </a:bodyPr>
          <a:lstStyle/>
          <a:p>
            <a:r>
              <a:rPr lang="sl-SI" sz="1800" dirty="0">
                <a:solidFill>
                  <a:srgbClr val="FFFF00"/>
                </a:solidFill>
                <a:hlinkClick r:id="rId4"/>
              </a:rPr>
              <a:t>http://www2.arnes.si/~</a:t>
            </a:r>
            <a:r>
              <a:rPr lang="sl-SI" sz="1800" dirty="0" smtClean="0">
                <a:solidFill>
                  <a:srgbClr val="FFFF00"/>
                </a:solidFill>
                <a:hlinkClick r:id="rId4"/>
              </a:rPr>
              <a:t>osljis6s/priponke/rom01/Veliki%20koralni%20greben/Veliki%20koralni%20greben.html.html</a:t>
            </a:r>
            <a:r>
              <a:rPr lang="sl-SI" sz="1800" dirty="0" smtClean="0">
                <a:solidFill>
                  <a:srgbClr val="FFFF00"/>
                </a:solidFill>
              </a:rPr>
              <a:t> </a:t>
            </a:r>
            <a:endParaRPr lang="sl-SI" sz="1800" dirty="0">
              <a:solidFill>
                <a:srgbClr val="FFFF00"/>
              </a:solidFill>
            </a:endParaRPr>
          </a:p>
        </p:txBody>
      </p:sp>
    </p:spTree>
    <p:extLst>
      <p:ext uri="{BB962C8B-B14F-4D97-AF65-F5344CB8AC3E}">
        <p14:creationId xmlns:p14="http://schemas.microsoft.com/office/powerpoint/2010/main" val="21277445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3CB3-2956-E8D2-C23D-A3BAA7295DEC}"/>
              </a:ext>
            </a:extLst>
          </p:cNvPr>
          <p:cNvSpPr>
            <a:spLocks noGrp="1"/>
          </p:cNvSpPr>
          <p:nvPr>
            <p:ph type="ctrTitle"/>
          </p:nvPr>
        </p:nvSpPr>
        <p:spPr>
          <a:xfrm>
            <a:off x="381000" y="274320"/>
            <a:ext cx="11430000" cy="1371600"/>
          </a:xfrm>
          <a:noFill/>
        </p:spPr>
        <p:txBody>
          <a:bodyPr>
            <a:noAutofit/>
          </a:bodyPr>
          <a:lstStyle/>
          <a:p>
            <a:r>
              <a:rPr lang="sl-SI" sz="4400" dirty="0" smtClean="0"/>
              <a:t>Doseganje odraslih</a:t>
            </a:r>
            <a:endParaRPr lang="en-US" sz="4400" dirty="0"/>
          </a:p>
        </p:txBody>
      </p:sp>
      <p:sp>
        <p:nvSpPr>
          <p:cNvPr id="3" name="Subtitle 2">
            <a:extLst>
              <a:ext uri="{FF2B5EF4-FFF2-40B4-BE49-F238E27FC236}">
                <a16:creationId xmlns:a16="http://schemas.microsoft.com/office/drawing/2014/main" id="{FEECEBD4-35BF-26BB-D438-DA43EBD5EE89}"/>
              </a:ext>
            </a:extLst>
          </p:cNvPr>
          <p:cNvSpPr>
            <a:spLocks noGrp="1"/>
          </p:cNvSpPr>
          <p:nvPr>
            <p:ph type="subTitle" idx="1"/>
          </p:nvPr>
        </p:nvSpPr>
        <p:spPr>
          <a:xfrm>
            <a:off x="381000" y="1709928"/>
            <a:ext cx="11430000" cy="457200"/>
          </a:xfrm>
          <a:noFill/>
        </p:spPr>
        <p:txBody>
          <a:bodyPr>
            <a:noAutofit/>
          </a:bodyPr>
          <a:lstStyle/>
          <a:p>
            <a:endParaRPr lang="en-US" sz="2000" dirty="0"/>
          </a:p>
        </p:txBody>
      </p:sp>
      <p:pic>
        <p:nvPicPr>
          <p:cNvPr id="5" name="Picture Placeholder 25" descr="Red and green zoanthids on a coral reef">
            <a:extLst>
              <a:ext uri="{FF2B5EF4-FFF2-40B4-BE49-F238E27FC236}">
                <a16:creationId xmlns:a16="http://schemas.microsoft.com/office/drawing/2014/main" id="{5D4F6593-21F6-B8A0-0FA8-31ECFEDE70E9}"/>
              </a:ext>
            </a:extLst>
          </p:cNvPr>
          <p:cNvPicPr>
            <a:picLocks noChangeAspect="1"/>
          </p:cNvPicPr>
          <p:nvPr/>
        </p:nvPicPr>
        <p:blipFill>
          <a:blip r:embed="rId3"/>
          <a:srcRect t="22325" b="22325"/>
          <a:stretch/>
        </p:blipFill>
        <p:spPr>
          <a:xfrm>
            <a:off x="0" y="2359152"/>
            <a:ext cx="12192000" cy="4498848"/>
          </a:xfrm>
          <a:prstGeom prst="rect">
            <a:avLst/>
          </a:prstGeom>
        </p:spPr>
      </p:pic>
    </p:spTree>
    <p:extLst>
      <p:ext uri="{BB962C8B-B14F-4D97-AF65-F5344CB8AC3E}">
        <p14:creationId xmlns:p14="http://schemas.microsoft.com/office/powerpoint/2010/main" val="4351953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548640" y="914400"/>
            <a:ext cx="3657600" cy="4754880"/>
          </a:xfrm>
          <a:noFill/>
        </p:spPr>
        <p:txBody>
          <a:bodyPr anchor="t" anchorCtr="0">
            <a:noAutofit/>
          </a:bodyPr>
          <a:lstStyle/>
          <a:p>
            <a:r>
              <a:rPr lang="sl-SI" dirty="0" smtClean="0"/>
              <a:t>Doseganje</a:t>
            </a:r>
            <a:br>
              <a:rPr lang="sl-SI" dirty="0" smtClean="0"/>
            </a:br>
            <a:r>
              <a:rPr lang="sl-SI" dirty="0" smtClean="0"/>
              <a:t/>
            </a:r>
            <a:br>
              <a:rPr lang="sl-SI" dirty="0" smtClean="0"/>
            </a:br>
            <a:r>
              <a:rPr lang="sl-SI" dirty="0" smtClean="0"/>
              <a:t>ozaveščanje</a:t>
            </a:r>
            <a:br>
              <a:rPr lang="sl-SI" dirty="0" smtClean="0"/>
            </a:br>
            <a:r>
              <a:rPr lang="sl-SI" dirty="0" smtClean="0"/>
              <a:t/>
            </a:r>
            <a:br>
              <a:rPr lang="sl-SI" dirty="0" smtClean="0"/>
            </a:br>
            <a:r>
              <a:rPr lang="sl-SI" dirty="0" smtClean="0"/>
              <a:t>terensko delo</a:t>
            </a:r>
            <a:endParaRPr lang="en-US" dirty="0"/>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idx="1"/>
          </p:nvPr>
        </p:nvSpPr>
        <p:spPr>
          <a:xfrm>
            <a:off x="6099048" y="914400"/>
            <a:ext cx="5486400" cy="4754880"/>
          </a:xfrm>
          <a:noFill/>
        </p:spPr>
        <p:txBody>
          <a:bodyPr anchor="t" anchorCtr="0">
            <a:normAutofit/>
          </a:bodyPr>
          <a:lstStyle/>
          <a:p>
            <a:r>
              <a:rPr lang="sl-SI" dirty="0"/>
              <a:t>Z</a:t>
            </a:r>
            <a:r>
              <a:rPr lang="sl-SI" dirty="0" smtClean="0"/>
              <a:t>agotavljanje </a:t>
            </a:r>
            <a:r>
              <a:rPr lang="sl-SI" dirty="0"/>
              <a:t>storitve zunaj običajne lokacije institucije</a:t>
            </a:r>
            <a:r>
              <a:rPr lang="en-US" dirty="0" smtClean="0"/>
              <a:t>.</a:t>
            </a:r>
            <a:endParaRPr lang="en-US" dirty="0"/>
          </a:p>
          <a:p>
            <a:r>
              <a:rPr lang="sl-SI" dirty="0"/>
              <a:t>O</a:t>
            </a:r>
            <a:r>
              <a:rPr lang="sl-SI" dirty="0" smtClean="0"/>
              <a:t>zavéščanje</a:t>
            </a:r>
            <a:r>
              <a:rPr lang="sl-SI" dirty="0"/>
              <a:t>: </a:t>
            </a:r>
            <a:r>
              <a:rPr lang="sl-SI" i="1" dirty="0"/>
              <a:t>»povzročanje, da kdo kritično presoja, spoznava svoja in tuja dejanja, mnenja ali čuti odgovornost zanje«</a:t>
            </a:r>
            <a:r>
              <a:rPr lang="sl-SI" dirty="0"/>
              <a:t>. </a:t>
            </a:r>
            <a:endParaRPr lang="sl-SI" dirty="0" smtClean="0"/>
          </a:p>
          <a:p>
            <a:r>
              <a:rPr lang="sl-SI" dirty="0" smtClean="0"/>
              <a:t>Ali je vsako terensko delo tudi ozaveščanje?</a:t>
            </a:r>
          </a:p>
          <a:p>
            <a:r>
              <a:rPr lang="sl-SI" dirty="0" smtClean="0"/>
              <a:t>Ali vsako ozaveščanje nujno poteka izven ustanove/ na terenu?</a:t>
            </a:r>
          </a:p>
          <a:p>
            <a:r>
              <a:rPr lang="sl-SI" dirty="0" smtClean="0"/>
              <a:t>Kdo naj sodeluje pri terenskem delu in/ali ozaveščanju?</a:t>
            </a:r>
            <a:endParaRPr lang="en-US" dirty="0"/>
          </a:p>
        </p:txBody>
      </p:sp>
    </p:spTree>
    <p:extLst>
      <p:ext uri="{BB962C8B-B14F-4D97-AF65-F5344CB8AC3E}">
        <p14:creationId xmlns:p14="http://schemas.microsoft.com/office/powerpoint/2010/main" val="36666746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noFill/>
        </p:spPr>
        <p:txBody>
          <a:bodyPr anchor="t" anchorCtr="0">
            <a:noAutofit/>
          </a:bodyPr>
          <a:lstStyle/>
          <a:p>
            <a:r>
              <a:rPr lang="sl-SI" sz="2400" dirty="0" smtClean="0"/>
              <a:t>Večplastni preplet vzrokov ZA NEODZIVNOST odraslih</a:t>
            </a:r>
            <a:endParaRPr lang="en-US" sz="2400" dirty="0"/>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sz="half" idx="1"/>
          </p:nvPr>
        </p:nvSpPr>
        <p:spPr>
          <a:noFill/>
        </p:spPr>
        <p:txBody>
          <a:bodyPr vert="horz" lIns="91440" tIns="45720" rIns="91440" bIns="45720" rtlCol="0" anchor="t">
            <a:normAutofit fontScale="77500" lnSpcReduction="20000"/>
          </a:bodyPr>
          <a:lstStyle/>
          <a:p>
            <a:pPr marL="285750" indent="-285750">
              <a:buFont typeface="Arial" panose="020B0604020202020204" pitchFamily="34" charset="0"/>
              <a:buChar char="•"/>
            </a:pPr>
            <a:r>
              <a:rPr lang="sl-SI" dirty="0">
                <a:latin typeface="Calibri" panose="020F0502020204030204" pitchFamily="34" charset="0"/>
                <a:ea typeface="Calibri" panose="020F0502020204030204" pitchFamily="34" charset="0"/>
                <a:cs typeface="Times New Roman" panose="02020603050405020304" pitchFamily="18" charset="0"/>
              </a:rPr>
              <a:t>N</a:t>
            </a:r>
            <a:r>
              <a:rPr lang="sl-SI" dirty="0" smtClean="0">
                <a:latin typeface="Calibri" panose="020F0502020204030204" pitchFamily="34" charset="0"/>
                <a:ea typeface="Calibri" panose="020F0502020204030204" pitchFamily="34" charset="0"/>
                <a:cs typeface="Times New Roman" panose="02020603050405020304" pitchFamily="18" charset="0"/>
              </a:rPr>
              <a:t>epoznavanje storitve (neobveščenost).</a:t>
            </a:r>
          </a:p>
          <a:p>
            <a:pPr marL="285750" indent="-285750">
              <a:buFont typeface="Arial" panose="020B0604020202020204" pitchFamily="34" charset="0"/>
              <a:buChar char="•"/>
            </a:pPr>
            <a:r>
              <a:rPr lang="sl-SI" dirty="0" smtClean="0">
                <a:latin typeface="Calibri" panose="020F0502020204030204" pitchFamily="34" charset="0"/>
                <a:ea typeface="Calibri" panose="020F0502020204030204" pitchFamily="34" charset="0"/>
                <a:cs typeface="Times New Roman" panose="02020603050405020304" pitchFamily="18" charset="0"/>
              </a:rPr>
              <a:t>Geografska in fizična nedostopnost.</a:t>
            </a:r>
          </a:p>
          <a:p>
            <a:pPr marL="285750" indent="-285750">
              <a:buFont typeface="Arial" panose="020B0604020202020204" pitchFamily="34" charset="0"/>
              <a:buChar char="•"/>
            </a:pPr>
            <a:r>
              <a:rPr lang="sl-SI" dirty="0">
                <a:latin typeface="Calibri" panose="020F0502020204030204" pitchFamily="34" charset="0"/>
                <a:ea typeface="Calibri" panose="020F0502020204030204" pitchFamily="34" charset="0"/>
                <a:cs typeface="Times New Roman" panose="02020603050405020304" pitchFamily="18" charset="0"/>
              </a:rPr>
              <a:t>P</a:t>
            </a:r>
            <a:r>
              <a:rPr lang="sl-SI" dirty="0" smtClean="0">
                <a:latin typeface="Calibri" panose="020F0502020204030204" pitchFamily="34" charset="0"/>
                <a:ea typeface="Calibri" panose="020F0502020204030204" pitchFamily="34" charset="0"/>
                <a:cs typeface="Times New Roman" panose="02020603050405020304" pitchFamily="18" charset="0"/>
              </a:rPr>
              <a:t>sihološka nedostopnost (občutek nesprejetosti, nepomembnosti, zavrnitve).</a:t>
            </a:r>
            <a:endParaRPr lang="sl-SI"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sl-SI" dirty="0">
                <a:latin typeface="Calibri" panose="020F0502020204030204" pitchFamily="34" charset="0"/>
                <a:ea typeface="Calibri" panose="020F0502020204030204" pitchFamily="34" charset="0"/>
                <a:cs typeface="Times New Roman" panose="02020603050405020304" pitchFamily="18" charset="0"/>
              </a:rPr>
              <a:t>O</a:t>
            </a:r>
            <a:r>
              <a:rPr lang="sl-SI" dirty="0" smtClean="0">
                <a:latin typeface="Calibri" panose="020F0502020204030204" pitchFamily="34" charset="0"/>
                <a:ea typeface="Calibri" panose="020F0502020204030204" pitchFamily="34" charset="0"/>
                <a:cs typeface="Times New Roman" panose="02020603050405020304" pitchFamily="18" charset="0"/>
              </a:rPr>
              <a:t>bčutek </a:t>
            </a:r>
            <a:r>
              <a:rPr lang="sl-SI" dirty="0">
                <a:latin typeface="Calibri" panose="020F0502020204030204" pitchFamily="34" charset="0"/>
                <a:ea typeface="Calibri" panose="020F0502020204030204" pitchFamily="34" charset="0"/>
                <a:cs typeface="Times New Roman" panose="02020603050405020304" pitchFamily="18" charset="0"/>
              </a:rPr>
              <a:t>ali zaznavanje ljudi, da take </a:t>
            </a:r>
            <a:r>
              <a:rPr lang="sl-SI" dirty="0" smtClean="0">
                <a:latin typeface="Calibri" panose="020F0502020204030204" pitchFamily="34" charset="0"/>
                <a:ea typeface="Calibri" panose="020F0502020204030204" pitchFamily="34" charset="0"/>
                <a:cs typeface="Times New Roman" panose="02020603050405020304" pitchFamily="18" charset="0"/>
              </a:rPr>
              <a:t>storitve/pomoči </a:t>
            </a:r>
            <a:r>
              <a:rPr lang="sl-SI" dirty="0">
                <a:latin typeface="Calibri" panose="020F0502020204030204" pitchFamily="34" charset="0"/>
                <a:ea typeface="Calibri" panose="020F0502020204030204" pitchFamily="34" charset="0"/>
                <a:cs typeface="Times New Roman" panose="02020603050405020304" pitchFamily="18" charset="0"/>
              </a:rPr>
              <a:t>ne </a:t>
            </a:r>
            <a:r>
              <a:rPr lang="sl-SI" dirty="0" smtClean="0">
                <a:latin typeface="Calibri" panose="020F0502020204030204" pitchFamily="34" charset="0"/>
                <a:ea typeface="Calibri" panose="020F0502020204030204" pitchFamily="34" charset="0"/>
                <a:cs typeface="Times New Roman" panose="02020603050405020304" pitchFamily="18" charset="0"/>
              </a:rPr>
              <a:t>potrebujejo (to je namenjeno drugim).</a:t>
            </a:r>
          </a:p>
          <a:p>
            <a:pPr marL="285750" indent="-285750">
              <a:buFont typeface="Arial" panose="020B0604020202020204" pitchFamily="34" charset="0"/>
              <a:buChar char="•"/>
            </a:pPr>
            <a:r>
              <a:rPr lang="sl-SI" dirty="0">
                <a:latin typeface="Calibri" panose="020F0502020204030204" pitchFamily="34" charset="0"/>
                <a:ea typeface="Calibri" panose="020F0502020204030204" pitchFamily="34" charset="0"/>
                <a:cs typeface="Times New Roman" panose="02020603050405020304" pitchFamily="18" charset="0"/>
              </a:rPr>
              <a:t>S</a:t>
            </a:r>
            <a:r>
              <a:rPr lang="sl-SI" dirty="0" smtClean="0">
                <a:latin typeface="Calibri" panose="020F0502020204030204" pitchFamily="34" charset="0"/>
                <a:ea typeface="Calibri" panose="020F0502020204030204" pitchFamily="34" charset="0"/>
                <a:cs typeface="Times New Roman" panose="02020603050405020304" pitchFamily="18" charset="0"/>
              </a:rPr>
              <a:t>trah </a:t>
            </a:r>
            <a:r>
              <a:rPr lang="sl-SI" dirty="0">
                <a:latin typeface="Calibri" panose="020F0502020204030204" pitchFamily="34" charset="0"/>
                <a:ea typeface="Calibri" panose="020F0502020204030204" pitchFamily="34" charset="0"/>
                <a:cs typeface="Times New Roman" panose="02020603050405020304" pitchFamily="18" charset="0"/>
              </a:rPr>
              <a:t>pred posledicami stika z </a:t>
            </a:r>
            <a:r>
              <a:rPr lang="sl-SI" dirty="0" smtClean="0">
                <a:latin typeface="Calibri" panose="020F0502020204030204" pitchFamily="34" charset="0"/>
                <a:ea typeface="Calibri" panose="020F0502020204030204" pitchFamily="34" charset="0"/>
                <a:cs typeface="Times New Roman" panose="02020603050405020304" pitchFamily="18" charset="0"/>
              </a:rPr>
              <a:t>institucijo (bolje, da ne vedo zame). </a:t>
            </a:r>
          </a:p>
        </p:txBody>
      </p:sp>
      <p:sp>
        <p:nvSpPr>
          <p:cNvPr id="4" name="Content Placeholder 3">
            <a:extLst>
              <a:ext uri="{FF2B5EF4-FFF2-40B4-BE49-F238E27FC236}">
                <a16:creationId xmlns:a16="http://schemas.microsoft.com/office/drawing/2014/main" id="{D97126AE-AE4A-97A5-21F5-E5ACF7E0605F}"/>
              </a:ext>
            </a:extLst>
          </p:cNvPr>
          <p:cNvSpPr>
            <a:spLocks noGrp="1"/>
          </p:cNvSpPr>
          <p:nvPr>
            <p:ph sz="half" idx="2"/>
          </p:nvPr>
        </p:nvSpPr>
        <p:spPr>
          <a:noFill/>
        </p:spPr>
        <p:txBody>
          <a:bodyPr vert="horz" lIns="91440" tIns="45720" rIns="91440" bIns="45720" rtlCol="0" anchor="t">
            <a:normAutofit/>
          </a:bodyPr>
          <a:lstStyle/>
          <a:p>
            <a:r>
              <a:rPr lang="sl-SI" dirty="0"/>
              <a:t>Pomemben vzrok  je mogoče izluščiti tudi iz pojma »socialna ranljivost«, ki jo povezujemo tudi s pojmom »socialna izključenost«. </a:t>
            </a:r>
            <a:r>
              <a:rPr lang="sl-SI" dirty="0"/>
              <a:t>I</a:t>
            </a:r>
            <a:r>
              <a:rPr lang="sl-SI" dirty="0" smtClean="0"/>
              <a:t>zraz </a:t>
            </a:r>
            <a:r>
              <a:rPr lang="sl-SI" dirty="0"/>
              <a:t>socialna ranljivost skovali belgijski </a:t>
            </a:r>
            <a:r>
              <a:rPr lang="sl-SI" dirty="0" smtClean="0"/>
              <a:t>raziskovalci </a:t>
            </a:r>
            <a:r>
              <a:rPr lang="sl-SI" dirty="0"/>
              <a:t>in z njim označili posameznike, ki so, kadar so v stiku z družbenimi institucijami, bolj izpostavljeni njihovemu nadzoru in sankcijam, kot pa imajo od institucionalnega poseganja koristi.</a:t>
            </a:r>
            <a:endParaRPr lang="en-US" sz="1800" dirty="0"/>
          </a:p>
        </p:txBody>
      </p:sp>
      <p:pic>
        <p:nvPicPr>
          <p:cNvPr id="12" name="Picture Placeholder 11" descr="Photo of a school of fish">
            <a:extLst>
              <a:ext uri="{FF2B5EF4-FFF2-40B4-BE49-F238E27FC236}">
                <a16:creationId xmlns:a16="http://schemas.microsoft.com/office/drawing/2014/main" id="{256C8268-0C49-5DF1-EB25-08CD3ED54D26}"/>
              </a:ext>
            </a:extLst>
          </p:cNvPr>
          <p:cNvPicPr>
            <a:picLocks noGrp="1" noChangeAspect="1"/>
          </p:cNvPicPr>
          <p:nvPr>
            <p:ph type="pic" sz="quarter" idx="13"/>
          </p:nvPr>
        </p:nvPicPr>
        <p:blipFill>
          <a:blip r:embed="rId3"/>
          <a:srcRect l="41" r="41"/>
          <a:stretch>
            <a:fillRect/>
          </a:stretch>
        </p:blipFill>
        <p:spPr>
          <a:prstGeom prst="rect">
            <a:avLst/>
          </a:prstGeom>
        </p:spPr>
      </p:pic>
    </p:spTree>
    <p:extLst>
      <p:ext uri="{BB962C8B-B14F-4D97-AF65-F5344CB8AC3E}">
        <p14:creationId xmlns:p14="http://schemas.microsoft.com/office/powerpoint/2010/main" val="1210802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6675120" y="576072"/>
            <a:ext cx="4937760" cy="4023360"/>
          </a:xfrm>
          <a:noFill/>
        </p:spPr>
        <p:txBody>
          <a:bodyPr>
            <a:noAutofit/>
          </a:bodyPr>
          <a:lstStyle/>
          <a:p>
            <a:r>
              <a:rPr lang="sl-SI" dirty="0" smtClean="0"/>
              <a:t>Širjenje bralne kulture</a:t>
            </a:r>
            <a:endParaRPr lang="en-US" dirty="0"/>
          </a:p>
        </p:txBody>
      </p:sp>
      <p:sp>
        <p:nvSpPr>
          <p:cNvPr id="3" name="Subtitle 2">
            <a:extLst>
              <a:ext uri="{FF2B5EF4-FFF2-40B4-BE49-F238E27FC236}">
                <a16:creationId xmlns:a16="http://schemas.microsoft.com/office/drawing/2014/main" id="{72446868-83F0-CEEF-5E60-6D55C93B523F}"/>
              </a:ext>
            </a:extLst>
          </p:cNvPr>
          <p:cNvSpPr>
            <a:spLocks noGrp="1"/>
          </p:cNvSpPr>
          <p:nvPr>
            <p:ph type="subTitle" idx="1"/>
          </p:nvPr>
        </p:nvSpPr>
        <p:spPr>
          <a:xfrm>
            <a:off x="6675120" y="4846320"/>
            <a:ext cx="4937760" cy="1554480"/>
          </a:xfrm>
          <a:noFill/>
        </p:spPr>
        <p:txBody>
          <a:bodyPr>
            <a:noAutofit/>
          </a:bodyPr>
          <a:lstStyle/>
          <a:p>
            <a:r>
              <a:rPr lang="sl-SI" dirty="0" smtClean="0"/>
              <a:t>Ustvarjanje pogojev za vzpostavitev bralnih ekosistemov </a:t>
            </a:r>
            <a:endParaRPr lang="en-US" dirty="0"/>
          </a:p>
        </p:txBody>
      </p:sp>
      <p:pic>
        <p:nvPicPr>
          <p:cNvPr id="7" name="Picture Placeholder 6" descr="Two clown fish in anemone">
            <a:extLst>
              <a:ext uri="{FF2B5EF4-FFF2-40B4-BE49-F238E27FC236}">
                <a16:creationId xmlns:a16="http://schemas.microsoft.com/office/drawing/2014/main" id="{4016C178-C8C3-4E86-653E-AF109639A95E}"/>
              </a:ext>
            </a:extLst>
          </p:cNvPr>
          <p:cNvPicPr>
            <a:picLocks noGrp="1" noChangeAspect="1"/>
          </p:cNvPicPr>
          <p:nvPr>
            <p:ph type="pic" sz="quarter" idx="13"/>
          </p:nvPr>
        </p:nvPicPr>
        <p:blipFill>
          <a:blip r:embed="rId3"/>
          <a:srcRect l="20378" r="20378"/>
          <a:stretch/>
        </p:blipFill>
        <p:spPr>
          <a:xfrm>
            <a:off x="0" y="0"/>
            <a:ext cx="6099048" cy="6858000"/>
          </a:xfrm>
          <a:solidFill>
            <a:schemeClr val="bg1">
              <a:lumMod val="95000"/>
            </a:schemeClr>
          </a:solidFill>
        </p:spPr>
      </p:pic>
    </p:spTree>
    <p:extLst>
      <p:ext uri="{BB962C8B-B14F-4D97-AF65-F5344CB8AC3E}">
        <p14:creationId xmlns:p14="http://schemas.microsoft.com/office/powerpoint/2010/main" val="1008037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444500" y="381000"/>
            <a:ext cx="3213100" cy="2727960"/>
          </a:xfrm>
          <a:noFill/>
        </p:spPr>
        <p:txBody>
          <a:bodyPr anchor="t" anchorCtr="0">
            <a:noAutofit/>
          </a:bodyPr>
          <a:lstStyle/>
          <a:p>
            <a:r>
              <a:rPr lang="sl-SI" sz="2400" dirty="0" smtClean="0">
                <a:effectLst/>
              </a:rPr>
              <a:t>ZAPOSLENI V JAVNIH USTANOVAH IMAJO KLJUČNO VLOGO PRI OBLIKOVANJU DRUŽBE (Raven, 1983)</a:t>
            </a:r>
            <a:endParaRPr lang="en-US" sz="2400" dirty="0">
              <a:effectLst/>
            </a:endParaRPr>
          </a:p>
        </p:txBody>
      </p:sp>
      <p:sp>
        <p:nvSpPr>
          <p:cNvPr id="3" name="Content Placeholder 2">
            <a:extLst>
              <a:ext uri="{FF2B5EF4-FFF2-40B4-BE49-F238E27FC236}">
                <a16:creationId xmlns:a16="http://schemas.microsoft.com/office/drawing/2014/main" id="{ECC8AA23-D8D0-93BE-5C5F-103A750B0D2F}"/>
              </a:ext>
            </a:extLst>
          </p:cNvPr>
          <p:cNvSpPr>
            <a:spLocks noGrp="1"/>
          </p:cNvSpPr>
          <p:nvPr>
            <p:ph sz="half" idx="1"/>
          </p:nvPr>
        </p:nvSpPr>
        <p:spPr>
          <a:noFill/>
        </p:spPr>
        <p:txBody>
          <a:bodyPr vert="horz" lIns="91440" tIns="45720" rIns="91440" bIns="45720" rtlCol="0" anchor="t">
            <a:normAutofit/>
          </a:bodyPr>
          <a:lstStyle/>
          <a:p>
            <a:r>
              <a:rPr lang="sl-SI"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Vedno </a:t>
            </a:r>
            <a:r>
              <a:rPr lang="sl-SI" dirty="0">
                <a:solidFill>
                  <a:srgbClr val="000000"/>
                </a:solidFill>
                <a:latin typeface="Calibri" panose="020F0502020204030204" pitchFamily="34" charset="0"/>
                <a:ea typeface="Calibri" panose="020F0502020204030204" pitchFamily="34" charset="0"/>
                <a:cs typeface="Times New Roman" panose="02020603050405020304" pitchFamily="18" charset="0"/>
              </a:rPr>
              <a:t>znova premisliti o naravi družbe, v kateri </a:t>
            </a:r>
            <a:r>
              <a:rPr lang="sl-SI"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živimo. </a:t>
            </a:r>
          </a:p>
          <a:p>
            <a:r>
              <a:rPr lang="sl-SI"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Premisliti </a:t>
            </a:r>
            <a:r>
              <a:rPr lang="sl-SI" dirty="0">
                <a:solidFill>
                  <a:srgbClr val="000000"/>
                </a:solidFill>
                <a:latin typeface="Calibri" panose="020F0502020204030204" pitchFamily="34" charset="0"/>
                <a:ea typeface="Calibri" panose="020F0502020204030204" pitchFamily="34" charset="0"/>
                <a:cs typeface="Times New Roman" panose="02020603050405020304" pitchFamily="18" charset="0"/>
              </a:rPr>
              <a:t>o družbeni vlogi in funkciji institucij ali organizacij v katerih </a:t>
            </a:r>
            <a:r>
              <a:rPr lang="sl-SI"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delujejo. </a:t>
            </a:r>
          </a:p>
          <a:p>
            <a:r>
              <a:rPr lang="sl-SI"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Premisliti o </a:t>
            </a:r>
            <a:r>
              <a:rPr lang="sl-SI" dirty="0">
                <a:solidFill>
                  <a:srgbClr val="000000"/>
                </a:solidFill>
                <a:latin typeface="Calibri" panose="020F0502020204030204" pitchFamily="34" charset="0"/>
                <a:ea typeface="Calibri" panose="020F0502020204030204" pitchFamily="34" charset="0"/>
                <a:cs typeface="Times New Roman" panose="02020603050405020304" pitchFamily="18" charset="0"/>
              </a:rPr>
              <a:t>lastni vlogi v </a:t>
            </a:r>
            <a:r>
              <a:rPr lang="sl-SI"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instituciji.</a:t>
            </a:r>
            <a:endParaRPr lang="en-US" sz="1800" dirty="0"/>
          </a:p>
        </p:txBody>
      </p:sp>
      <p:graphicFrame>
        <p:nvGraphicFramePr>
          <p:cNvPr id="6" name="Content Placeholder 5" descr="A timeline of the product launch">
            <a:extLst>
              <a:ext uri="{FF2B5EF4-FFF2-40B4-BE49-F238E27FC236}">
                <a16:creationId xmlns:a16="http://schemas.microsoft.com/office/drawing/2014/main" id="{A7FD81E4-2CEB-1301-59FF-81509B86E571}"/>
              </a:ext>
            </a:extLst>
          </p:cNvPr>
          <p:cNvGraphicFramePr>
            <a:graphicFrameLocks noGrp="1"/>
          </p:cNvGraphicFramePr>
          <p:nvPr>
            <p:ph sz="half" idx="2"/>
            <p:extLst>
              <p:ext uri="{D42A27DB-BD31-4B8C-83A1-F6EECF244321}">
                <p14:modId xmlns:p14="http://schemas.microsoft.com/office/powerpoint/2010/main" val="643349866"/>
              </p:ext>
            </p:extLst>
          </p:nvPr>
        </p:nvGraphicFramePr>
        <p:xfrm>
          <a:off x="5467350" y="630238"/>
          <a:ext cx="5707063" cy="5843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7241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27C8-165C-5513-DB4B-9D840097C545}"/>
              </a:ext>
            </a:extLst>
          </p:cNvPr>
          <p:cNvSpPr>
            <a:spLocks noGrp="1"/>
          </p:cNvSpPr>
          <p:nvPr>
            <p:ph type="title"/>
          </p:nvPr>
        </p:nvSpPr>
        <p:spPr>
          <a:xfrm>
            <a:off x="6675120" y="914400"/>
            <a:ext cx="5029200" cy="2194560"/>
          </a:xfrm>
          <a:noFill/>
        </p:spPr>
        <p:txBody>
          <a:bodyPr anchor="t" anchorCtr="0">
            <a:noAutofit/>
          </a:bodyPr>
          <a:lstStyle/>
          <a:p>
            <a:r>
              <a:rPr lang="sl-SI" dirty="0" smtClean="0"/>
              <a:t>Strategije doseganja</a:t>
            </a:r>
            <a:endParaRPr lang="en-US" dirty="0"/>
          </a:p>
        </p:txBody>
      </p:sp>
      <p:pic>
        <p:nvPicPr>
          <p:cNvPr id="21" name="Picture Placeholder 20" descr="Photo of a jellyfish with pink insides">
            <a:extLst>
              <a:ext uri="{FF2B5EF4-FFF2-40B4-BE49-F238E27FC236}">
                <a16:creationId xmlns:a16="http://schemas.microsoft.com/office/drawing/2014/main" id="{3CF4C037-5E16-168A-7D9E-D9C3AF2AE6C6}"/>
              </a:ext>
            </a:extLst>
          </p:cNvPr>
          <p:cNvPicPr>
            <a:picLocks noGrp="1" noChangeAspect="1"/>
          </p:cNvPicPr>
          <p:nvPr>
            <p:ph type="pic" sz="quarter" idx="13"/>
          </p:nvPr>
        </p:nvPicPr>
        <p:blipFill>
          <a:blip r:embed="rId3"/>
          <a:srcRect t="26" b="26"/>
          <a:stretch/>
        </p:blipFill>
        <p:spPr>
          <a:xfrm>
            <a:off x="0" y="0"/>
            <a:ext cx="6099048" cy="6858000"/>
          </a:xfrm>
        </p:spPr>
      </p:pic>
      <p:sp>
        <p:nvSpPr>
          <p:cNvPr id="3" name="Content Placeholder 2">
            <a:extLst>
              <a:ext uri="{FF2B5EF4-FFF2-40B4-BE49-F238E27FC236}">
                <a16:creationId xmlns:a16="http://schemas.microsoft.com/office/drawing/2014/main" id="{FACE640F-7F5A-BDB7-205D-765FA80B6796}"/>
              </a:ext>
            </a:extLst>
          </p:cNvPr>
          <p:cNvSpPr>
            <a:spLocks noGrp="1"/>
          </p:cNvSpPr>
          <p:nvPr>
            <p:ph sz="half" idx="1"/>
          </p:nvPr>
        </p:nvSpPr>
        <p:spPr>
          <a:xfrm>
            <a:off x="6675120" y="2057400"/>
            <a:ext cx="5029200" cy="4069080"/>
          </a:xfrm>
          <a:noFill/>
        </p:spPr>
        <p:txBody>
          <a:bodyPr vert="horz" lIns="91440" tIns="45720" rIns="91440" bIns="45720" rtlCol="0" anchor="t">
            <a:normAutofit/>
          </a:bodyPr>
          <a:lstStyle/>
          <a:p>
            <a:r>
              <a:rPr lang="sl-SI" dirty="0" smtClean="0"/>
              <a:t>Neposreden osebni odnos (s posameznikom, skupino); dialoško branje, pogovor o branju, domino učinek  ali učinek prižgane vžigalice.</a:t>
            </a:r>
            <a:endParaRPr lang="en-US" dirty="0"/>
          </a:p>
          <a:p>
            <a:r>
              <a:rPr lang="en-US" dirty="0" err="1" smtClean="0"/>
              <a:t>Prilago</a:t>
            </a:r>
            <a:r>
              <a:rPr lang="sl-SI" dirty="0" smtClean="0"/>
              <a:t>jene</a:t>
            </a:r>
            <a:r>
              <a:rPr lang="en-US" dirty="0" smtClean="0"/>
              <a:t> </a:t>
            </a:r>
            <a:r>
              <a:rPr lang="en-US" dirty="0" err="1" smtClean="0"/>
              <a:t>kampanje</a:t>
            </a:r>
            <a:r>
              <a:rPr lang="sl-SI" dirty="0" smtClean="0"/>
              <a:t> in akcije</a:t>
            </a:r>
            <a:r>
              <a:rPr lang="en-US" dirty="0" smtClean="0"/>
              <a:t>, </a:t>
            </a:r>
            <a:r>
              <a:rPr lang="sl-SI" dirty="0" smtClean="0"/>
              <a:t>ki</a:t>
            </a:r>
            <a:r>
              <a:rPr lang="en-US" dirty="0" smtClean="0"/>
              <a:t> </a:t>
            </a:r>
            <a:r>
              <a:rPr lang="en-US" dirty="0" err="1"/>
              <a:t>bodo</a:t>
            </a:r>
            <a:r>
              <a:rPr lang="en-US" dirty="0"/>
              <a:t> </a:t>
            </a:r>
            <a:r>
              <a:rPr lang="en-US" dirty="0" err="1"/>
              <a:t>dosegle</a:t>
            </a:r>
            <a:r>
              <a:rPr lang="en-US" dirty="0"/>
              <a:t> </a:t>
            </a:r>
            <a:r>
              <a:rPr lang="en-US" dirty="0" err="1"/>
              <a:t>odziv</a:t>
            </a:r>
            <a:r>
              <a:rPr lang="en-US" dirty="0"/>
              <a:t> </a:t>
            </a:r>
            <a:r>
              <a:rPr lang="en-US" dirty="0" err="1"/>
              <a:t>pri</a:t>
            </a:r>
            <a:r>
              <a:rPr lang="en-US" dirty="0"/>
              <a:t> </a:t>
            </a:r>
            <a:r>
              <a:rPr lang="en-US" dirty="0" err="1"/>
              <a:t>določenih</a:t>
            </a:r>
            <a:r>
              <a:rPr lang="en-US" dirty="0"/>
              <a:t> </a:t>
            </a:r>
            <a:r>
              <a:rPr lang="en-US" dirty="0" err="1"/>
              <a:t>demografskih</a:t>
            </a:r>
            <a:r>
              <a:rPr lang="en-US" dirty="0"/>
              <a:t> </a:t>
            </a:r>
            <a:r>
              <a:rPr lang="en-US" dirty="0" err="1"/>
              <a:t>skupinah</a:t>
            </a:r>
            <a:r>
              <a:rPr lang="en-US" dirty="0"/>
              <a:t>, </a:t>
            </a:r>
            <a:r>
              <a:rPr lang="en-US" dirty="0" err="1"/>
              <a:t>ter</a:t>
            </a:r>
            <a:r>
              <a:rPr lang="en-US" dirty="0"/>
              <a:t> </a:t>
            </a:r>
            <a:r>
              <a:rPr lang="en-US" dirty="0" err="1"/>
              <a:t>tako</a:t>
            </a:r>
            <a:r>
              <a:rPr lang="en-US" dirty="0"/>
              <a:t> </a:t>
            </a:r>
            <a:r>
              <a:rPr lang="en-US" dirty="0" err="1" smtClean="0"/>
              <a:t>spodbudi</a:t>
            </a:r>
            <a:r>
              <a:rPr lang="sl-SI" dirty="0" smtClean="0"/>
              <a:t>le</a:t>
            </a:r>
            <a:r>
              <a:rPr lang="en-US" dirty="0" smtClean="0"/>
              <a:t> </a:t>
            </a:r>
            <a:r>
              <a:rPr lang="en-US" dirty="0" err="1"/>
              <a:t>občutek</a:t>
            </a:r>
            <a:r>
              <a:rPr lang="en-US" dirty="0"/>
              <a:t> </a:t>
            </a:r>
            <a:r>
              <a:rPr lang="en-US" dirty="0" err="1"/>
              <a:t>pomembnosti</a:t>
            </a:r>
            <a:r>
              <a:rPr lang="en-US" dirty="0"/>
              <a:t> in </a:t>
            </a:r>
            <a:r>
              <a:rPr lang="en-US" dirty="0" err="1" smtClean="0"/>
              <a:t>povezanosti</a:t>
            </a:r>
            <a:r>
              <a:rPr lang="sl-SI" dirty="0"/>
              <a:t> </a:t>
            </a:r>
            <a:r>
              <a:rPr lang="sl-SI" dirty="0" smtClean="0"/>
              <a:t>ob problemu.</a:t>
            </a:r>
          </a:p>
          <a:p>
            <a:r>
              <a:rPr lang="en-US" dirty="0" err="1"/>
              <a:t>Sodelovanje</a:t>
            </a:r>
            <a:r>
              <a:rPr lang="en-US" dirty="0"/>
              <a:t> z </a:t>
            </a:r>
            <a:r>
              <a:rPr lang="en-US" dirty="0" err="1"/>
              <a:t>vplivneži</a:t>
            </a:r>
            <a:r>
              <a:rPr lang="en-US" dirty="0"/>
              <a:t> in </a:t>
            </a:r>
            <a:r>
              <a:rPr lang="en-US" dirty="0" err="1"/>
              <a:t>miselnimi</a:t>
            </a:r>
            <a:r>
              <a:rPr lang="en-US" dirty="0"/>
              <a:t> </a:t>
            </a:r>
            <a:r>
              <a:rPr lang="en-US" dirty="0" err="1"/>
              <a:t>voditelji</a:t>
            </a:r>
            <a:r>
              <a:rPr lang="en-US" dirty="0"/>
              <a:t> </a:t>
            </a:r>
            <a:r>
              <a:rPr lang="en-US" dirty="0" err="1"/>
              <a:t>za</a:t>
            </a:r>
            <a:r>
              <a:rPr lang="en-US" dirty="0"/>
              <a:t> </a:t>
            </a:r>
            <a:r>
              <a:rPr lang="en-US" dirty="0" err="1"/>
              <a:t>širjenje</a:t>
            </a:r>
            <a:r>
              <a:rPr lang="en-US" dirty="0"/>
              <a:t> </a:t>
            </a:r>
            <a:r>
              <a:rPr lang="sl-SI" dirty="0" smtClean="0"/>
              <a:t> našega </a:t>
            </a:r>
            <a:r>
              <a:rPr lang="en-US" dirty="0" err="1" smtClean="0"/>
              <a:t>sporočila</a:t>
            </a:r>
            <a:r>
              <a:rPr lang="en-US" dirty="0" smtClean="0"/>
              <a:t>.</a:t>
            </a:r>
            <a:endParaRPr lang="sl-SI" dirty="0" smtClean="0"/>
          </a:p>
          <a:p>
            <a:r>
              <a:rPr lang="sl-SI" dirty="0"/>
              <a:t>N</a:t>
            </a:r>
            <a:r>
              <a:rPr lang="sl-SI" dirty="0" smtClean="0"/>
              <a:t>ačrtovano </a:t>
            </a:r>
            <a:r>
              <a:rPr lang="sl-SI" dirty="0"/>
              <a:t>usposabljanje in bolj usklajeno sodelovanje med različnimi nacionalnimi, regionalnimi institucijami in lokalnimi organi, socialnimi partnerji in civilno </a:t>
            </a:r>
            <a:r>
              <a:rPr lang="sl-SI" dirty="0" smtClean="0"/>
              <a:t>družbo.</a:t>
            </a:r>
            <a:endParaRPr lang="en-US" dirty="0"/>
          </a:p>
        </p:txBody>
      </p:sp>
    </p:spTree>
    <p:extLst>
      <p:ext uri="{BB962C8B-B14F-4D97-AF65-F5344CB8AC3E}">
        <p14:creationId xmlns:p14="http://schemas.microsoft.com/office/powerpoint/2010/main" val="729609147"/>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a:themeElements>
    <a:clrScheme name="Custom 81">
      <a:dk1>
        <a:sysClr val="windowText" lastClr="000000"/>
      </a:dk1>
      <a:lt1>
        <a:sysClr val="window" lastClr="FFFFFF"/>
      </a:lt1>
      <a:dk2>
        <a:srgbClr val="025373"/>
      </a:dk2>
      <a:lt2>
        <a:srgbClr val="E7E6E6"/>
      </a:lt2>
      <a:accent1>
        <a:srgbClr val="2A828C"/>
      </a:accent1>
      <a:accent2>
        <a:srgbClr val="41A6A6"/>
      </a:accent2>
      <a:accent3>
        <a:srgbClr val="D99B77"/>
      </a:accent3>
      <a:accent4>
        <a:srgbClr val="D9B6A3"/>
      </a:accent4>
      <a:accent5>
        <a:srgbClr val="F2A74B"/>
      </a:accent5>
      <a:accent6>
        <a:srgbClr val="4D748C"/>
      </a:accent6>
      <a:hlink>
        <a:srgbClr val="0563C1"/>
      </a:hlink>
      <a:folHlink>
        <a:srgbClr val="954F72"/>
      </a:folHlink>
    </a:clrScheme>
    <a:fontScheme name="Custom 115">
      <a:majorFont>
        <a:latin typeface="Century Gothic"/>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resentation_win_V1_EF_v3" id="{D63A48B2-CB12-46EA-8658-6FD48838EE12}" vid="{49FE4105-9945-42C0-9DA5-6611A93606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8E45D4-EF91-4FDE-9009-9846553E36A5}">
  <ds:schemaRefs>
    <ds:schemaRef ds:uri="16c05727-aa75-4e4a-9b5f-8a80a1165891"/>
    <ds:schemaRef ds:uri="http://purl.org/dc/elements/1.1/"/>
    <ds:schemaRef ds:uri="http://schemas.microsoft.com/office/2006/metadata/properties"/>
    <ds:schemaRef ds:uri="http://purl.org/dc/terms/"/>
    <ds:schemaRef ds:uri="http://schemas.microsoft.com/office/2006/documentManagement/types"/>
    <ds:schemaRef ds:uri="http://purl.org/dc/dcmitype/"/>
    <ds:schemaRef ds:uri="71af3243-3dd4-4a8d-8c0d-dd76da1f02a5"/>
    <ds:schemaRef ds:uri="http://www.w3.org/XML/1998/namespace"/>
    <ds:schemaRef ds:uri="http://schemas.openxmlformats.org/package/2006/metadata/core-properties"/>
    <ds:schemaRef ds:uri="http://schemas.microsoft.com/office/infopath/2007/PartnerControls"/>
    <ds:schemaRef ds:uri="230e9df3-be65-4c73-a93b-d1236ebd677e"/>
    <ds:schemaRef ds:uri="http://schemas.microsoft.com/sharepoint/v3"/>
  </ds:schemaRefs>
</ds:datastoreItem>
</file>

<file path=customXml/itemProps2.xml><?xml version="1.0" encoding="utf-8"?>
<ds:datastoreItem xmlns:ds="http://schemas.openxmlformats.org/officeDocument/2006/customXml" ds:itemID="{A99D69E0-C497-4251-BDFF-3D273C778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9D2655-BB4A-43AF-8486-7195F30CFFA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677</Words>
  <Application>Microsoft Office PowerPoint</Application>
  <PresentationFormat>Širokozaslonsko</PresentationFormat>
  <Paragraphs>76</Paragraphs>
  <Slides>13</Slides>
  <Notes>13</Notes>
  <HiddenSlides>0</HiddenSlides>
  <MMClips>0</MMClips>
  <ScaleCrop>false</ScaleCrop>
  <HeadingPairs>
    <vt:vector size="6" baseType="variant">
      <vt:variant>
        <vt:lpstr>Uporabljene pisave</vt:lpstr>
      </vt:variant>
      <vt:variant>
        <vt:i4>8</vt:i4>
      </vt:variant>
      <vt:variant>
        <vt:lpstr>Tema</vt:lpstr>
      </vt:variant>
      <vt:variant>
        <vt:i4>1</vt:i4>
      </vt:variant>
      <vt:variant>
        <vt:lpstr>Naslovi diapozitivov</vt:lpstr>
      </vt:variant>
      <vt:variant>
        <vt:i4>13</vt:i4>
      </vt:variant>
    </vt:vector>
  </HeadingPairs>
  <TitlesOfParts>
    <vt:vector size="22" baseType="lpstr">
      <vt:lpstr>Arial</vt:lpstr>
      <vt:lpstr>Avenir Next LT Pro Light</vt:lpstr>
      <vt:lpstr>AvenirNext LT Pro Medium</vt:lpstr>
      <vt:lpstr>Calibri</vt:lpstr>
      <vt:lpstr>Calibri Light</vt:lpstr>
      <vt:lpstr>Century Gothic</vt:lpstr>
      <vt:lpstr>Times New Roman</vt:lpstr>
      <vt:lpstr>Wingdings</vt:lpstr>
      <vt:lpstr>Custom</vt:lpstr>
      <vt:lpstr>Doseganje odraslih za širjenje bralne kulture </vt:lpstr>
      <vt:lpstr>O čem bomo razmišljali?</vt:lpstr>
      <vt:lpstr>PowerPointova predstavitev</vt:lpstr>
      <vt:lpstr>Doseganje odraslih</vt:lpstr>
      <vt:lpstr>Doseganje  ozaveščanje  terensko delo</vt:lpstr>
      <vt:lpstr>Večplastni preplet vzrokov ZA NEODZIVNOST odraslih</vt:lpstr>
      <vt:lpstr>Širjenje bralne kulture</vt:lpstr>
      <vt:lpstr>ZAPOSLENI V JAVNIH USTANOVAH IMAJO KLJUČNO VLOGO PRI OBLIKOVANJU DRUŽBE (Raven, 1983)</vt:lpstr>
      <vt:lpstr>Strategije doseganja</vt:lpstr>
      <vt:lpstr>izbrane IZKUŠNJE</vt:lpstr>
      <vt:lpstr>Projekt, ki smo ga kot del Akcijskega načrta Nacionalne strategije za razvoj bralne pismenosti 2019 – 2030 zagnali v letih 2022 – 2024 dostopno na https://pismen.si/branje-v-javnem-prostoru/   </vt:lpstr>
      <vt:lpstr>Učinki</vt:lpstr>
      <vt:lpstr>      prisrčna HVALA !     natalija.zalec@acs.si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
  <cp:revision>1</cp:revision>
  <dcterms:created xsi:type="dcterms:W3CDTF">2021-06-15T13:20:39Z</dcterms:created>
  <dcterms:modified xsi:type="dcterms:W3CDTF">2025-01-24T17:29:01Z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