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2" r:id="rId4"/>
    <p:sldId id="260" r:id="rId5"/>
    <p:sldId id="264" r:id="rId6"/>
    <p:sldId id="263" r:id="rId7"/>
    <p:sldId id="266" r:id="rId8"/>
    <p:sldId id="267" r:id="rId9"/>
    <p:sldId id="268" r:id="rId10"/>
    <p:sldId id="269" r:id="rId11"/>
    <p:sldId id="270" r:id="rId12"/>
    <p:sldId id="276" r:id="rId13"/>
    <p:sldId id="274" r:id="rId14"/>
    <p:sldId id="272" r:id="rId15"/>
  </p:sldIdLst>
  <p:sldSz cx="9906000" cy="6858000" type="A4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978" y="10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AA1C-3078-4123-8514-0C95DA802C9E}" type="datetimeFigureOut">
              <a:rPr lang="sl-SI" smtClean="0"/>
              <a:t>19.01.2024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A8A7F-7DC7-4152-B387-C10E27FF59B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42135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AA1C-3078-4123-8514-0C95DA802C9E}" type="datetimeFigureOut">
              <a:rPr lang="sl-SI" smtClean="0"/>
              <a:t>19.01.2024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A8A7F-7DC7-4152-B387-C10E27FF59B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39162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AA1C-3078-4123-8514-0C95DA802C9E}" type="datetimeFigureOut">
              <a:rPr lang="sl-SI" smtClean="0"/>
              <a:t>19.01.2024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A8A7F-7DC7-4152-B387-C10E27FF59B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46942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AA1C-3078-4123-8514-0C95DA802C9E}" type="datetimeFigureOut">
              <a:rPr lang="sl-SI" smtClean="0"/>
              <a:t>19.01.2024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A8A7F-7DC7-4152-B387-C10E27FF59B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29978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AA1C-3078-4123-8514-0C95DA802C9E}" type="datetimeFigureOut">
              <a:rPr lang="sl-SI" smtClean="0"/>
              <a:t>19.01.2024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A8A7F-7DC7-4152-B387-C10E27FF59B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67720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AA1C-3078-4123-8514-0C95DA802C9E}" type="datetimeFigureOut">
              <a:rPr lang="sl-SI" smtClean="0"/>
              <a:t>19.01.2024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A8A7F-7DC7-4152-B387-C10E27FF59B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53644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AA1C-3078-4123-8514-0C95DA802C9E}" type="datetimeFigureOut">
              <a:rPr lang="sl-SI" smtClean="0"/>
              <a:t>19.01.2024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A8A7F-7DC7-4152-B387-C10E27FF59B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82347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AA1C-3078-4123-8514-0C95DA802C9E}" type="datetimeFigureOut">
              <a:rPr lang="sl-SI" smtClean="0"/>
              <a:t>19.01.2024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A8A7F-7DC7-4152-B387-C10E27FF59B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56550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AA1C-3078-4123-8514-0C95DA802C9E}" type="datetimeFigureOut">
              <a:rPr lang="sl-SI" smtClean="0"/>
              <a:t>19.01.2024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A8A7F-7DC7-4152-B387-C10E27FF59B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77891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AA1C-3078-4123-8514-0C95DA802C9E}" type="datetimeFigureOut">
              <a:rPr lang="sl-SI" smtClean="0"/>
              <a:t>19.01.2024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A8A7F-7DC7-4152-B387-C10E27FF59B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18907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AA1C-3078-4123-8514-0C95DA802C9E}" type="datetimeFigureOut">
              <a:rPr lang="sl-SI" smtClean="0"/>
              <a:t>19.01.2024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A8A7F-7DC7-4152-B387-C10E27FF59B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73907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FAA1C-3078-4123-8514-0C95DA802C9E}" type="datetimeFigureOut">
              <a:rPr lang="sl-SI" smtClean="0"/>
              <a:t>19.01.2024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A8A7F-7DC7-4152-B387-C10E27FF59B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01165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>
                <a:latin typeface="Klavika Bd" panose="02000803050000020004" pitchFamily="50" charset="0"/>
              </a:rPr>
              <a:t>DRUŽINSKI PRAVLJIČNI POHOD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-895350" y="5150854"/>
            <a:ext cx="7429500" cy="1655762"/>
          </a:xfrm>
        </p:spPr>
        <p:txBody>
          <a:bodyPr>
            <a:normAutofit/>
          </a:bodyPr>
          <a:lstStyle/>
          <a:p>
            <a:endParaRPr lang="sl-SI" dirty="0">
              <a:latin typeface="Klavika Md" panose="02000000000000000000" pitchFamily="50" charset="0"/>
            </a:endParaRPr>
          </a:p>
          <a:p>
            <a:r>
              <a:rPr lang="sl-SI" dirty="0">
                <a:latin typeface="Klavika Md" panose="02000000000000000000" pitchFamily="50" charset="0"/>
              </a:rPr>
              <a:t>5. IZOBRAŽEVALNI DAN DBG</a:t>
            </a:r>
          </a:p>
          <a:p>
            <a:r>
              <a:rPr lang="sl-SI" dirty="0">
                <a:latin typeface="Klavika Md" panose="02000000000000000000" pitchFamily="50" charset="0"/>
              </a:rPr>
              <a:t>Mojstrana, 20. januar 2024</a:t>
            </a:r>
          </a:p>
        </p:txBody>
      </p:sp>
    </p:spTree>
    <p:extLst>
      <p:ext uri="{BB962C8B-B14F-4D97-AF65-F5344CB8AC3E}">
        <p14:creationId xmlns:p14="http://schemas.microsoft.com/office/powerpoint/2010/main" val="3883541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565" y="1441571"/>
            <a:ext cx="5253698" cy="350246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77566" y="1435633"/>
            <a:ext cx="5271512" cy="351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03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značba mesta vsebine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8" y="1632956"/>
            <a:ext cx="5061639" cy="3374426"/>
          </a:xfr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45162" y="1575189"/>
            <a:ext cx="5234939" cy="348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1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značba mesta vsebine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90" y="1629956"/>
            <a:ext cx="5266542" cy="3511028"/>
          </a:xfrm>
        </p:spPr>
      </p:pic>
      <p:pic>
        <p:nvPicPr>
          <p:cNvPr id="5" name="Označba mesta vseb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38648" y="1629956"/>
            <a:ext cx="5266543" cy="351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54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značba mesta vsebine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07" y="1831816"/>
            <a:ext cx="5029127" cy="3352752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67426" y="1628506"/>
            <a:ext cx="5639057" cy="375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78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Lipniški grad (Pusti grad nad Lipnico) | Kam za vike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76" y="888136"/>
            <a:ext cx="8712348" cy="490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243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E1B062B9-8005-4B35-8AC0-7627823DC6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78"/>
          <a:stretch/>
        </p:blipFill>
        <p:spPr>
          <a:xfrm>
            <a:off x="3649260" y="3583418"/>
            <a:ext cx="4610268" cy="2801478"/>
          </a:xfrm>
        </p:spPr>
      </p:pic>
      <p:pic>
        <p:nvPicPr>
          <p:cNvPr id="1028" name="Picture 4" descr="Pravljične poti Slovenije | Irena Cerar - Knjigarna Bukla">
            <a:extLst>
              <a:ext uri="{FF2B5EF4-FFF2-40B4-BE49-F238E27FC236}">
                <a16:creationId xmlns:a16="http://schemas.microsoft.com/office/drawing/2014/main" id="{F1C4E7DC-6518-460C-A474-5BF54EF94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12" y="947629"/>
            <a:ext cx="2336544" cy="334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LOVENSKA DEŽELA V PRIPOVEDKI IN PODOBI, DUŠICA KUNAVER">
            <a:extLst>
              <a:ext uri="{FF2B5EF4-FFF2-40B4-BE49-F238E27FC236}">
                <a16:creationId xmlns:a16="http://schemas.microsoft.com/office/drawing/2014/main" id="{C508D44A-5D57-44A8-A26F-197CF1AB1D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7834" r="16202" b="12471"/>
          <a:stretch/>
        </p:blipFill>
        <p:spPr bwMode="auto">
          <a:xfrm>
            <a:off x="6202948" y="405369"/>
            <a:ext cx="2056580" cy="293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Z otroki v gore - mojaknjiga.si">
            <a:extLst>
              <a:ext uri="{FF2B5EF4-FFF2-40B4-BE49-F238E27FC236}">
                <a16:creationId xmlns:a16="http://schemas.microsoft.com/office/drawing/2014/main" id="{16791BCF-D541-4DBB-AA1B-A1B73C29BE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3" t="12398" r="19014" b="12866"/>
          <a:stretch/>
        </p:blipFill>
        <p:spPr bwMode="auto">
          <a:xfrm>
            <a:off x="3649260" y="405367"/>
            <a:ext cx="2031584" cy="293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210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urki1">
            <a:extLst>
              <a:ext uri="{FF2B5EF4-FFF2-40B4-BE49-F238E27FC236}">
                <a16:creationId xmlns:a16="http://schemas.microsoft.com/office/drawing/2014/main" id="{223E39B4-BBA7-4C53-B9BE-99B0EFBF8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24" y="760151"/>
            <a:ext cx="3729060" cy="521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jezernik">
            <a:extLst>
              <a:ext uri="{FF2B5EF4-FFF2-40B4-BE49-F238E27FC236}">
                <a16:creationId xmlns:a16="http://schemas.microsoft.com/office/drawing/2014/main" id="{F2FBE7F9-ABE2-44E2-84E2-62DE61FE9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620" y="500650"/>
            <a:ext cx="360045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zaklad v rozi">
            <a:extLst>
              <a:ext uri="{FF2B5EF4-FFF2-40B4-BE49-F238E27FC236}">
                <a16:creationId xmlns:a16="http://schemas.microsoft.com/office/drawing/2014/main" id="{83D0394C-EF05-4EB5-9EBA-20C28AD10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620" y="3496399"/>
            <a:ext cx="3600450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4328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MG_0031">
            <a:extLst>
              <a:ext uri="{FF2B5EF4-FFF2-40B4-BE49-F238E27FC236}">
                <a16:creationId xmlns:a16="http://schemas.microsoft.com/office/drawing/2014/main" id="{D2820AAD-A3B2-4BBF-82EE-D0E1FB761A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" r="4883"/>
          <a:stretch>
            <a:fillRect/>
          </a:stretch>
        </p:blipFill>
        <p:spPr bwMode="auto">
          <a:xfrm>
            <a:off x="3554233" y="1949551"/>
            <a:ext cx="2506698" cy="367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IMG_0003">
            <a:extLst>
              <a:ext uri="{FF2B5EF4-FFF2-40B4-BE49-F238E27FC236}">
                <a16:creationId xmlns:a16="http://schemas.microsoft.com/office/drawing/2014/main" id="{37E5E3D9-2643-4236-A858-8BA9B8023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" t="2161" r="4349"/>
          <a:stretch>
            <a:fillRect/>
          </a:stretch>
        </p:blipFill>
        <p:spPr bwMode="auto">
          <a:xfrm>
            <a:off x="500932" y="1012903"/>
            <a:ext cx="2580771" cy="374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IMG_0015">
            <a:extLst>
              <a:ext uri="{FF2B5EF4-FFF2-40B4-BE49-F238E27FC236}">
                <a16:creationId xmlns:a16="http://schemas.microsoft.com/office/drawing/2014/main" id="{FD89F82C-A99B-4723-9302-4DAE84253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" r="2235" b="2969"/>
          <a:stretch>
            <a:fillRect/>
          </a:stretch>
        </p:blipFill>
        <p:spPr bwMode="auto">
          <a:xfrm>
            <a:off x="6553953" y="1012904"/>
            <a:ext cx="2645706" cy="3720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832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razstava3">
            <a:extLst>
              <a:ext uri="{FF2B5EF4-FFF2-40B4-BE49-F238E27FC236}">
                <a16:creationId xmlns:a16="http://schemas.microsoft.com/office/drawing/2014/main" id="{AF48D8C3-C298-4308-9E47-3478EA94A7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3" y="954321"/>
            <a:ext cx="3263503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razstava8">
            <a:extLst>
              <a:ext uri="{FF2B5EF4-FFF2-40B4-BE49-F238E27FC236}">
                <a16:creationId xmlns:a16="http://schemas.microsoft.com/office/drawing/2014/main" id="{C9B712BD-AE55-49A4-A7C8-B6383AC64D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72" b="9178"/>
          <a:stretch/>
        </p:blipFill>
        <p:spPr bwMode="auto">
          <a:xfrm>
            <a:off x="4068672" y="1211485"/>
            <a:ext cx="5147923" cy="383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0675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razstava14">
            <a:extLst>
              <a:ext uri="{FF2B5EF4-FFF2-40B4-BE49-F238E27FC236}">
                <a16:creationId xmlns:a16="http://schemas.microsoft.com/office/drawing/2014/main" id="{2C96899D-65D2-4FEA-A294-D6B7BF669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90" y="952514"/>
            <a:ext cx="3421062" cy="456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razstava16">
            <a:extLst>
              <a:ext uri="{FF2B5EF4-FFF2-40B4-BE49-F238E27FC236}">
                <a16:creationId xmlns:a16="http://schemas.microsoft.com/office/drawing/2014/main" id="{E60AD326-886C-47CA-9EF5-D298B474B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19" y="3536950"/>
            <a:ext cx="3455987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razstava12">
            <a:extLst>
              <a:ext uri="{FF2B5EF4-FFF2-40B4-BE49-F238E27FC236}">
                <a16:creationId xmlns:a16="http://schemas.microsoft.com/office/drawing/2014/main" id="{C31097D9-B2D1-4B0F-82F6-E62ACF53F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19" y="640570"/>
            <a:ext cx="345598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694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803DFEF0-33A5-4F17-B7F9-C16B5730C3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78" y="758824"/>
            <a:ext cx="7557684" cy="5038456"/>
          </a:xfrm>
        </p:spPr>
      </p:pic>
    </p:spTree>
    <p:extLst>
      <p:ext uri="{BB962C8B-B14F-4D97-AF65-F5344CB8AC3E}">
        <p14:creationId xmlns:p14="http://schemas.microsoft.com/office/powerpoint/2010/main" val="343587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3388ECE4-FE0D-4F14-B71C-973AF36F76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64" y="641579"/>
            <a:ext cx="7935142" cy="5290094"/>
          </a:xfrm>
        </p:spPr>
      </p:pic>
    </p:spTree>
    <p:extLst>
      <p:ext uri="{BB962C8B-B14F-4D97-AF65-F5344CB8AC3E}">
        <p14:creationId xmlns:p14="http://schemas.microsoft.com/office/powerpoint/2010/main" val="2144896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značba mesta vsebine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88018" y="1588939"/>
            <a:ext cx="4829618" cy="3219745"/>
          </a:xfr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612" y="1356179"/>
            <a:ext cx="5527896" cy="36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554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o meri 1">
      <a:dk1>
        <a:srgbClr val="000000"/>
      </a:dk1>
      <a:lt1>
        <a:srgbClr val="FFFFFF"/>
      </a:lt1>
      <a:dk2>
        <a:srgbClr val="792324"/>
      </a:dk2>
      <a:lt2>
        <a:srgbClr val="FFFFFF"/>
      </a:lt2>
      <a:accent1>
        <a:srgbClr val="76B1B2"/>
      </a:accent1>
      <a:accent2>
        <a:srgbClr val="FF9900"/>
      </a:accent2>
      <a:accent3>
        <a:srgbClr val="0B9A97"/>
      </a:accent3>
      <a:accent4>
        <a:srgbClr val="D40000"/>
      </a:accent4>
      <a:accent5>
        <a:srgbClr val="3F3F3F"/>
      </a:accent5>
      <a:accent6>
        <a:srgbClr val="FFFFFF"/>
      </a:accent6>
      <a:hlink>
        <a:srgbClr val="0B9A97"/>
      </a:hlink>
      <a:folHlink>
        <a:srgbClr val="792324"/>
      </a:folHlink>
    </a:clrScheme>
    <a:fontScheme name="Po meri 1">
      <a:majorFont>
        <a:latin typeface="Klavika Bd"/>
        <a:ea typeface=""/>
        <a:cs typeface=""/>
      </a:majorFont>
      <a:minorFont>
        <a:latin typeface="Klavika Lt"/>
        <a:ea typeface=""/>
        <a:cs typeface=""/>
      </a:minorFont>
    </a:fontScheme>
    <a:fmtScheme name="Officeova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163</TotalTime>
  <Words>14</Words>
  <Application>Microsoft Office PowerPoint</Application>
  <PresentationFormat>A4 (210 x 297 mm)</PresentationFormat>
  <Paragraphs>4</Paragraphs>
  <Slides>14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19" baseType="lpstr">
      <vt:lpstr>Arial</vt:lpstr>
      <vt:lpstr>Klavika Bd</vt:lpstr>
      <vt:lpstr>Klavika Lt</vt:lpstr>
      <vt:lpstr>Klavika Md</vt:lpstr>
      <vt:lpstr>Office Theme</vt:lpstr>
      <vt:lpstr>DRUŽINSKI PRAVLJIČNI POHOD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Windows User</dc:creator>
  <cp:lastModifiedBy>Windows User</cp:lastModifiedBy>
  <cp:revision>22</cp:revision>
  <dcterms:created xsi:type="dcterms:W3CDTF">2018-05-14T15:46:37Z</dcterms:created>
  <dcterms:modified xsi:type="dcterms:W3CDTF">2024-01-19T15:07:05Z</dcterms:modified>
</cp:coreProperties>
</file>